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3"/>
  </p:handoutMasterIdLst>
  <p:sldIdLst>
    <p:sldId id="256" r:id="rId2"/>
  </p:sldIdLst>
  <p:sldSz cx="51206400" cy="25146000"/>
  <p:notesSz cx="9220200" cy="693578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000" kern="1200">
        <a:solidFill>
          <a:schemeClr val="tx1"/>
        </a:solidFill>
        <a:latin typeface="Times New Roman" pitchFamily="18" charset="0"/>
        <a:ea typeface="ヒラギノ角ゴ Pro W3" charset="-128"/>
        <a:cs typeface="+mn-cs"/>
      </a:defRPr>
    </a:lvl1pPr>
    <a:lvl2pPr marL="573088" indent="-115888" algn="l" rtl="0" fontAlgn="base">
      <a:spcBef>
        <a:spcPct val="0"/>
      </a:spcBef>
      <a:spcAft>
        <a:spcPct val="0"/>
      </a:spcAft>
      <a:defRPr sz="3000" kern="1200">
        <a:solidFill>
          <a:schemeClr val="tx1"/>
        </a:solidFill>
        <a:latin typeface="Times New Roman" pitchFamily="18" charset="0"/>
        <a:ea typeface="ヒラギノ角ゴ Pro W3" charset="-128"/>
        <a:cs typeface="+mn-cs"/>
      </a:defRPr>
    </a:lvl2pPr>
    <a:lvl3pPr marL="1147763" indent="-233363" algn="l" rtl="0" fontAlgn="base">
      <a:spcBef>
        <a:spcPct val="0"/>
      </a:spcBef>
      <a:spcAft>
        <a:spcPct val="0"/>
      </a:spcAft>
      <a:defRPr sz="3000" kern="1200">
        <a:solidFill>
          <a:schemeClr val="tx1"/>
        </a:solidFill>
        <a:latin typeface="Times New Roman" pitchFamily="18" charset="0"/>
        <a:ea typeface="ヒラギノ角ゴ Pro W3" charset="-128"/>
        <a:cs typeface="+mn-cs"/>
      </a:defRPr>
    </a:lvl3pPr>
    <a:lvl4pPr marL="1720850" indent="-349250" algn="l" rtl="0" fontAlgn="base">
      <a:spcBef>
        <a:spcPct val="0"/>
      </a:spcBef>
      <a:spcAft>
        <a:spcPct val="0"/>
      </a:spcAft>
      <a:defRPr sz="3000" kern="1200">
        <a:solidFill>
          <a:schemeClr val="tx1"/>
        </a:solidFill>
        <a:latin typeface="Times New Roman" pitchFamily="18" charset="0"/>
        <a:ea typeface="ヒラギノ角ゴ Pro W3" charset="-128"/>
        <a:cs typeface="+mn-cs"/>
      </a:defRPr>
    </a:lvl4pPr>
    <a:lvl5pPr marL="2295525" indent="-466725" algn="l" rtl="0" fontAlgn="base">
      <a:spcBef>
        <a:spcPct val="0"/>
      </a:spcBef>
      <a:spcAft>
        <a:spcPct val="0"/>
      </a:spcAft>
      <a:defRPr sz="3000" kern="1200">
        <a:solidFill>
          <a:schemeClr val="tx1"/>
        </a:solidFill>
        <a:latin typeface="Times New Roman" pitchFamily="18" charset="0"/>
        <a:ea typeface="ヒラギノ角ゴ Pro W3" charset="-128"/>
        <a:cs typeface="+mn-cs"/>
      </a:defRPr>
    </a:lvl5pPr>
    <a:lvl6pPr marL="2286000" algn="l" defTabSz="914400" rtl="0" eaLnBrk="1" latinLnBrk="0" hangingPunct="1">
      <a:defRPr sz="3000" kern="1200">
        <a:solidFill>
          <a:schemeClr val="tx1"/>
        </a:solidFill>
        <a:latin typeface="Times New Roman" pitchFamily="18" charset="0"/>
        <a:ea typeface="ヒラギノ角ゴ Pro W3" charset="-128"/>
        <a:cs typeface="+mn-cs"/>
      </a:defRPr>
    </a:lvl6pPr>
    <a:lvl7pPr marL="2743200" algn="l" defTabSz="914400" rtl="0" eaLnBrk="1" latinLnBrk="0" hangingPunct="1">
      <a:defRPr sz="3000" kern="1200">
        <a:solidFill>
          <a:schemeClr val="tx1"/>
        </a:solidFill>
        <a:latin typeface="Times New Roman" pitchFamily="18" charset="0"/>
        <a:ea typeface="ヒラギノ角ゴ Pro W3" charset="-128"/>
        <a:cs typeface="+mn-cs"/>
      </a:defRPr>
    </a:lvl7pPr>
    <a:lvl8pPr marL="3200400" algn="l" defTabSz="914400" rtl="0" eaLnBrk="1" latinLnBrk="0" hangingPunct="1">
      <a:defRPr sz="3000" kern="1200">
        <a:solidFill>
          <a:schemeClr val="tx1"/>
        </a:solidFill>
        <a:latin typeface="Times New Roman" pitchFamily="18" charset="0"/>
        <a:ea typeface="ヒラギノ角ゴ Pro W3" charset="-128"/>
        <a:cs typeface="+mn-cs"/>
      </a:defRPr>
    </a:lvl8pPr>
    <a:lvl9pPr marL="3657600" algn="l" defTabSz="914400" rtl="0" eaLnBrk="1" latinLnBrk="0" hangingPunct="1">
      <a:defRPr sz="3000" kern="1200">
        <a:solidFill>
          <a:schemeClr val="tx1"/>
        </a:solidFill>
        <a:latin typeface="Times New Roman" pitchFamily="18" charset="0"/>
        <a:ea typeface="ヒラギノ角ゴ Pro W3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920">
          <p15:clr>
            <a:srgbClr val="A4A3A4"/>
          </p15:clr>
        </p15:guide>
        <p15:guide id="2" pos="1612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B1E6C"/>
    <a:srgbClr val="39166C"/>
    <a:srgbClr val="0098FF"/>
    <a:srgbClr val="1AA0E9"/>
    <a:srgbClr val="3B86B2"/>
    <a:srgbClr val="009000"/>
    <a:srgbClr val="5BB9E8"/>
    <a:srgbClr val="B0003A"/>
    <a:srgbClr val="B7080D"/>
    <a:srgbClr val="99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/>
    <p:restoredTop sz="96193" autoAdjust="0"/>
  </p:normalViewPr>
  <p:slideViewPr>
    <p:cSldViewPr>
      <p:cViewPr>
        <p:scale>
          <a:sx n="50" d="100"/>
          <a:sy n="50" d="100"/>
        </p:scale>
        <p:origin x="-9528" y="-4218"/>
      </p:cViewPr>
      <p:guideLst>
        <p:guide orient="horz" pos="7920"/>
        <p:guide pos="1612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98" d="100"/>
        <a:sy n="198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95738" cy="385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18" tIns="46159" rIns="92318" bIns="46159" numCol="1" anchor="t" anchorCtr="0" compatLnSpc="1">
            <a:prstTxWarp prst="textNoShape">
              <a:avLst/>
            </a:prstTxWarp>
          </a:bodyPr>
          <a:lstStyle>
            <a:lvl1pPr defTabSz="923925">
              <a:defRPr sz="1200">
                <a:latin typeface="Times New Roman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24463" y="0"/>
            <a:ext cx="3995737" cy="385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18" tIns="46159" rIns="92318" bIns="46159" numCol="1" anchor="t" anchorCtr="0" compatLnSpc="1">
            <a:prstTxWarp prst="textNoShape">
              <a:avLst/>
            </a:prstTxWarp>
          </a:bodyPr>
          <a:lstStyle>
            <a:lvl1pPr algn="r" defTabSz="923925">
              <a:defRPr sz="1200">
                <a:latin typeface="Times New Roman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50025"/>
            <a:ext cx="3995738" cy="385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18" tIns="46159" rIns="92318" bIns="46159" numCol="1" anchor="b" anchorCtr="0" compatLnSpc="1">
            <a:prstTxWarp prst="textNoShape">
              <a:avLst/>
            </a:prstTxWarp>
          </a:bodyPr>
          <a:lstStyle>
            <a:lvl1pPr defTabSz="923925">
              <a:defRPr sz="1200">
                <a:latin typeface="Times New Roman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24463" y="6550025"/>
            <a:ext cx="3995737" cy="385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18" tIns="46159" rIns="92318" bIns="46159" numCol="1" anchor="b" anchorCtr="0" compatLnSpc="1">
            <a:prstTxWarp prst="textNoShape">
              <a:avLst/>
            </a:prstTxWarp>
          </a:bodyPr>
          <a:lstStyle>
            <a:lvl1pPr algn="r" defTabSz="923925">
              <a:defRPr sz="1200"/>
            </a:lvl1pPr>
          </a:lstStyle>
          <a:p>
            <a:fld id="{BD593C69-3FCB-4E92-A36C-3C50DA57B9B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4194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40885" y="7811559"/>
            <a:ext cx="43524632" cy="539009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81768" y="14249400"/>
            <a:ext cx="35842864" cy="6426200"/>
          </a:xfrm>
        </p:spPr>
        <p:txBody>
          <a:bodyPr/>
          <a:lstStyle>
            <a:lvl1pPr marL="0" indent="0" algn="ctr">
              <a:buNone/>
              <a:defRPr/>
            </a:lvl1pPr>
            <a:lvl2pPr marL="574060" indent="0" algn="ctr">
              <a:buNone/>
              <a:defRPr/>
            </a:lvl2pPr>
            <a:lvl3pPr marL="1148121" indent="0" algn="ctr">
              <a:buNone/>
              <a:defRPr/>
            </a:lvl3pPr>
            <a:lvl4pPr marL="1722181" indent="0" algn="ctr">
              <a:buNone/>
              <a:defRPr/>
            </a:lvl4pPr>
            <a:lvl5pPr marL="2296241" indent="0" algn="ctr">
              <a:buNone/>
              <a:defRPr/>
            </a:lvl5pPr>
            <a:lvl6pPr marL="2870302" indent="0" algn="ctr">
              <a:buNone/>
              <a:defRPr/>
            </a:lvl6pPr>
            <a:lvl7pPr marL="3444362" indent="0" algn="ctr">
              <a:buNone/>
              <a:defRPr/>
            </a:lvl7pPr>
            <a:lvl8pPr marL="4018422" indent="0" algn="ctr">
              <a:buNone/>
              <a:defRPr/>
            </a:lvl8pPr>
            <a:lvl9pPr marL="4592483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9834158-27E1-4CCE-915E-EE3F35424F2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A2C6940-2C19-4592-8DDC-069B8C6242C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6485368" y="2235200"/>
            <a:ext cx="10880148" cy="20116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40885" y="2235200"/>
            <a:ext cx="32450520" cy="20116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E01C7DD-F0E3-4F18-8653-79349B4C9F5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84F52C3-FAD6-4E5F-BFD3-E5A3D766883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44951" y="16158634"/>
            <a:ext cx="43524632" cy="4994275"/>
          </a:xfrm>
        </p:spPr>
        <p:txBody>
          <a:bodyPr anchor="t"/>
          <a:lstStyle>
            <a:lvl1pPr algn="l">
              <a:defRPr sz="5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44951" y="10657946"/>
            <a:ext cx="43524632" cy="5500687"/>
          </a:xfrm>
        </p:spPr>
        <p:txBody>
          <a:bodyPr anchor="b"/>
          <a:lstStyle>
            <a:lvl1pPr marL="0" indent="0">
              <a:buNone/>
              <a:defRPr sz="2500"/>
            </a:lvl1pPr>
            <a:lvl2pPr marL="574060" indent="0">
              <a:buNone/>
              <a:defRPr sz="2300"/>
            </a:lvl2pPr>
            <a:lvl3pPr marL="1148121" indent="0">
              <a:buNone/>
              <a:defRPr sz="2000"/>
            </a:lvl3pPr>
            <a:lvl4pPr marL="1722181" indent="0">
              <a:buNone/>
              <a:defRPr sz="1800"/>
            </a:lvl4pPr>
            <a:lvl5pPr marL="2296241" indent="0">
              <a:buNone/>
              <a:defRPr sz="1800"/>
            </a:lvl5pPr>
            <a:lvl6pPr marL="2870302" indent="0">
              <a:buNone/>
              <a:defRPr sz="1800"/>
            </a:lvl6pPr>
            <a:lvl7pPr marL="3444362" indent="0">
              <a:buNone/>
              <a:defRPr sz="1800"/>
            </a:lvl7pPr>
            <a:lvl8pPr marL="4018422" indent="0">
              <a:buNone/>
              <a:defRPr sz="1800"/>
            </a:lvl8pPr>
            <a:lvl9pPr marL="4592483" indent="0">
              <a:buNone/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B9B324D-508E-4C1E-B8EA-DF286047DB5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40885" y="7264400"/>
            <a:ext cx="21665333" cy="15087600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5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700182" y="7264400"/>
            <a:ext cx="21665335" cy="15087600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5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E715739-3EF1-40D8-86A6-49705A21DD0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59917" y="1007005"/>
            <a:ext cx="46086568" cy="4191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59917" y="5628747"/>
            <a:ext cx="22625050" cy="2345795"/>
          </a:xfrm>
        </p:spPr>
        <p:txBody>
          <a:bodyPr anchor="b"/>
          <a:lstStyle>
            <a:lvl1pPr marL="0" indent="0">
              <a:buNone/>
              <a:defRPr sz="3000" b="1"/>
            </a:lvl1pPr>
            <a:lvl2pPr marL="574060" indent="0">
              <a:buNone/>
              <a:defRPr sz="2500" b="1"/>
            </a:lvl2pPr>
            <a:lvl3pPr marL="1148121" indent="0">
              <a:buNone/>
              <a:defRPr sz="2300" b="1"/>
            </a:lvl3pPr>
            <a:lvl4pPr marL="1722181" indent="0">
              <a:buNone/>
              <a:defRPr sz="2000" b="1"/>
            </a:lvl4pPr>
            <a:lvl5pPr marL="2296241" indent="0">
              <a:buNone/>
              <a:defRPr sz="2000" b="1"/>
            </a:lvl5pPr>
            <a:lvl6pPr marL="2870302" indent="0">
              <a:buNone/>
              <a:defRPr sz="2000" b="1"/>
            </a:lvl6pPr>
            <a:lvl7pPr marL="3444362" indent="0">
              <a:buNone/>
              <a:defRPr sz="2000" b="1"/>
            </a:lvl7pPr>
            <a:lvl8pPr marL="4018422" indent="0">
              <a:buNone/>
              <a:defRPr sz="2000" b="1"/>
            </a:lvl8pPr>
            <a:lvl9pPr marL="4592483" indent="0">
              <a:buNone/>
              <a:defRPr sz="20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59917" y="7974542"/>
            <a:ext cx="22625050" cy="14488055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6011332" y="5628747"/>
            <a:ext cx="22635153" cy="2345795"/>
          </a:xfrm>
        </p:spPr>
        <p:txBody>
          <a:bodyPr anchor="b"/>
          <a:lstStyle>
            <a:lvl1pPr marL="0" indent="0">
              <a:buNone/>
              <a:defRPr sz="3000" b="1"/>
            </a:lvl1pPr>
            <a:lvl2pPr marL="574060" indent="0">
              <a:buNone/>
              <a:defRPr sz="2500" b="1"/>
            </a:lvl2pPr>
            <a:lvl3pPr marL="1148121" indent="0">
              <a:buNone/>
              <a:defRPr sz="2300" b="1"/>
            </a:lvl3pPr>
            <a:lvl4pPr marL="1722181" indent="0">
              <a:buNone/>
              <a:defRPr sz="2000" b="1"/>
            </a:lvl4pPr>
            <a:lvl5pPr marL="2296241" indent="0">
              <a:buNone/>
              <a:defRPr sz="2000" b="1"/>
            </a:lvl5pPr>
            <a:lvl6pPr marL="2870302" indent="0">
              <a:buNone/>
              <a:defRPr sz="2000" b="1"/>
            </a:lvl6pPr>
            <a:lvl7pPr marL="3444362" indent="0">
              <a:buNone/>
              <a:defRPr sz="2000" b="1"/>
            </a:lvl7pPr>
            <a:lvl8pPr marL="4018422" indent="0">
              <a:buNone/>
              <a:defRPr sz="2000" b="1"/>
            </a:lvl8pPr>
            <a:lvl9pPr marL="4592483" indent="0">
              <a:buNone/>
              <a:defRPr sz="20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6011332" y="7974542"/>
            <a:ext cx="22635153" cy="14488055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7E22DDF-34E9-4F8C-9157-7E7B914822B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697C797-A700-40D8-A4DE-F590214A206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BC4E28F-B803-4CF4-96F2-08A86136193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59917" y="1001183"/>
            <a:ext cx="16846550" cy="4260850"/>
          </a:xfrm>
        </p:spPr>
        <p:txBody>
          <a:bodyPr anchor="b"/>
          <a:lstStyle>
            <a:lvl1pPr algn="l">
              <a:defRPr sz="2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020685" y="1001183"/>
            <a:ext cx="28625800" cy="21461413"/>
          </a:xfrm>
        </p:spPr>
        <p:txBody>
          <a:bodyPr/>
          <a:lstStyle>
            <a:lvl1pPr>
              <a:defRPr sz="4000"/>
            </a:lvl1pPr>
            <a:lvl2pPr>
              <a:defRPr sz="3500"/>
            </a:lvl2pPr>
            <a:lvl3pPr>
              <a:defRPr sz="30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59917" y="5262033"/>
            <a:ext cx="16846550" cy="17200563"/>
          </a:xfrm>
        </p:spPr>
        <p:txBody>
          <a:bodyPr/>
          <a:lstStyle>
            <a:lvl1pPr marL="0" indent="0">
              <a:buNone/>
              <a:defRPr sz="1800"/>
            </a:lvl1pPr>
            <a:lvl2pPr marL="574060" indent="0">
              <a:buNone/>
              <a:defRPr sz="1500"/>
            </a:lvl2pPr>
            <a:lvl3pPr marL="1148121" indent="0">
              <a:buNone/>
              <a:defRPr sz="1300"/>
            </a:lvl3pPr>
            <a:lvl4pPr marL="1722181" indent="0">
              <a:buNone/>
              <a:defRPr sz="1100"/>
            </a:lvl4pPr>
            <a:lvl5pPr marL="2296241" indent="0">
              <a:buNone/>
              <a:defRPr sz="1100"/>
            </a:lvl5pPr>
            <a:lvl6pPr marL="2870302" indent="0">
              <a:buNone/>
              <a:defRPr sz="1100"/>
            </a:lvl6pPr>
            <a:lvl7pPr marL="3444362" indent="0">
              <a:buNone/>
              <a:defRPr sz="1100"/>
            </a:lvl7pPr>
            <a:lvl8pPr marL="4018422" indent="0">
              <a:buNone/>
              <a:defRPr sz="1100"/>
            </a:lvl8pPr>
            <a:lvl9pPr marL="4592483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8F70472-145C-4E05-ABD6-2A98D98ED4B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37619" y="17602201"/>
            <a:ext cx="30723032" cy="2078038"/>
          </a:xfrm>
        </p:spPr>
        <p:txBody>
          <a:bodyPr anchor="b"/>
          <a:lstStyle>
            <a:lvl1pPr algn="l">
              <a:defRPr sz="2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37619" y="2246842"/>
            <a:ext cx="30723032" cy="15087600"/>
          </a:xfrm>
        </p:spPr>
        <p:txBody>
          <a:bodyPr/>
          <a:lstStyle>
            <a:lvl1pPr marL="0" indent="0">
              <a:buNone/>
              <a:defRPr sz="4000"/>
            </a:lvl1pPr>
            <a:lvl2pPr marL="574060" indent="0">
              <a:buNone/>
              <a:defRPr sz="3500"/>
            </a:lvl2pPr>
            <a:lvl3pPr marL="1148121" indent="0">
              <a:buNone/>
              <a:defRPr sz="3000"/>
            </a:lvl3pPr>
            <a:lvl4pPr marL="1722181" indent="0">
              <a:buNone/>
              <a:defRPr sz="2500"/>
            </a:lvl4pPr>
            <a:lvl5pPr marL="2296241" indent="0">
              <a:buNone/>
              <a:defRPr sz="2500"/>
            </a:lvl5pPr>
            <a:lvl6pPr marL="2870302" indent="0">
              <a:buNone/>
              <a:defRPr sz="2500"/>
            </a:lvl6pPr>
            <a:lvl7pPr marL="3444362" indent="0">
              <a:buNone/>
              <a:defRPr sz="2500"/>
            </a:lvl7pPr>
            <a:lvl8pPr marL="4018422" indent="0">
              <a:buNone/>
              <a:defRPr sz="2500"/>
            </a:lvl8pPr>
            <a:lvl9pPr marL="4592483" indent="0">
              <a:buNone/>
              <a:defRPr sz="25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37619" y="19680239"/>
            <a:ext cx="30723032" cy="2951162"/>
          </a:xfrm>
        </p:spPr>
        <p:txBody>
          <a:bodyPr/>
          <a:lstStyle>
            <a:lvl1pPr marL="0" indent="0">
              <a:buNone/>
              <a:defRPr sz="1800"/>
            </a:lvl1pPr>
            <a:lvl2pPr marL="574060" indent="0">
              <a:buNone/>
              <a:defRPr sz="1500"/>
            </a:lvl2pPr>
            <a:lvl3pPr marL="1148121" indent="0">
              <a:buNone/>
              <a:defRPr sz="1300"/>
            </a:lvl3pPr>
            <a:lvl4pPr marL="1722181" indent="0">
              <a:buNone/>
              <a:defRPr sz="1100"/>
            </a:lvl4pPr>
            <a:lvl5pPr marL="2296241" indent="0">
              <a:buNone/>
              <a:defRPr sz="1100"/>
            </a:lvl5pPr>
            <a:lvl6pPr marL="2870302" indent="0">
              <a:buNone/>
              <a:defRPr sz="1100"/>
            </a:lvl6pPr>
            <a:lvl7pPr marL="3444362" indent="0">
              <a:buNone/>
              <a:defRPr sz="1100"/>
            </a:lvl7pPr>
            <a:lvl8pPr marL="4018422" indent="0">
              <a:buNone/>
              <a:defRPr sz="1100"/>
            </a:lvl8pPr>
            <a:lvl9pPr marL="4592483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6AB55C-1825-4304-8E60-BFB44298D0F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40163" y="2235200"/>
            <a:ext cx="43526075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36286" tIns="218143" rIns="436286" bIns="21814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40163" y="7264400"/>
            <a:ext cx="43526075" cy="1508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36286" tIns="218143" rIns="436286" bIns="21814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840163" y="22910800"/>
            <a:ext cx="106680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36286" tIns="218143" rIns="436286" bIns="218143" numCol="1" anchor="t" anchorCtr="0" compatLnSpc="1">
            <a:prstTxWarp prst="textNoShape">
              <a:avLst/>
            </a:prstTxWarp>
          </a:bodyPr>
          <a:lstStyle>
            <a:lvl1pPr>
              <a:defRPr sz="6700">
                <a:latin typeface="Times New Roman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7495838" y="22910800"/>
            <a:ext cx="16214725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36286" tIns="218143" rIns="436286" bIns="218143" numCol="1" anchor="t" anchorCtr="0" compatLnSpc="1">
            <a:prstTxWarp prst="textNoShape">
              <a:avLst/>
            </a:prstTxWarp>
          </a:bodyPr>
          <a:lstStyle>
            <a:lvl1pPr algn="ctr">
              <a:defRPr sz="6700">
                <a:latin typeface="Times New Roman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6698238" y="22910800"/>
            <a:ext cx="106680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36286" tIns="218143" rIns="436286" bIns="218143" numCol="1" anchor="t" anchorCtr="0" compatLnSpc="1">
            <a:prstTxWarp prst="textNoShape">
              <a:avLst/>
            </a:prstTxWarp>
          </a:bodyPr>
          <a:lstStyle>
            <a:lvl1pPr algn="r">
              <a:defRPr sz="6700"/>
            </a:lvl1pPr>
          </a:lstStyle>
          <a:p>
            <a:fld id="{1C090880-BFAA-4741-8062-8CF8E7F66F6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362450" rtl="0" eaLnBrk="0" fontAlgn="base" hangingPunct="0">
        <a:spcBef>
          <a:spcPct val="0"/>
        </a:spcBef>
        <a:spcAft>
          <a:spcPct val="0"/>
        </a:spcAft>
        <a:defRPr sz="21000">
          <a:solidFill>
            <a:schemeClr val="tx2"/>
          </a:solidFill>
          <a:latin typeface="+mj-lt"/>
          <a:ea typeface="ヒラギノ角ゴ Pro W3" pitchFamily="24" charset="-128"/>
          <a:cs typeface="ヒラギノ角ゴ Pro W3" pitchFamily="24" charset="-128"/>
        </a:defRPr>
      </a:lvl1pPr>
      <a:lvl2pPr algn="ctr" defTabSz="4362450" rtl="0" eaLnBrk="0" fontAlgn="base" hangingPunct="0">
        <a:spcBef>
          <a:spcPct val="0"/>
        </a:spcBef>
        <a:spcAft>
          <a:spcPct val="0"/>
        </a:spcAft>
        <a:defRPr sz="21000">
          <a:solidFill>
            <a:schemeClr val="tx2"/>
          </a:solidFill>
          <a:latin typeface="Times New Roman" pitchFamily="-60" charset="0"/>
          <a:ea typeface="ヒラギノ角ゴ Pro W3" pitchFamily="24" charset="-128"/>
          <a:cs typeface="ヒラギノ角ゴ Pro W3" pitchFamily="24" charset="-128"/>
        </a:defRPr>
      </a:lvl2pPr>
      <a:lvl3pPr algn="ctr" defTabSz="4362450" rtl="0" eaLnBrk="0" fontAlgn="base" hangingPunct="0">
        <a:spcBef>
          <a:spcPct val="0"/>
        </a:spcBef>
        <a:spcAft>
          <a:spcPct val="0"/>
        </a:spcAft>
        <a:defRPr sz="21000">
          <a:solidFill>
            <a:schemeClr val="tx2"/>
          </a:solidFill>
          <a:latin typeface="Times New Roman" pitchFamily="-60" charset="0"/>
          <a:ea typeface="ヒラギノ角ゴ Pro W3" pitchFamily="24" charset="-128"/>
          <a:cs typeface="ヒラギノ角ゴ Pro W3" pitchFamily="24" charset="-128"/>
        </a:defRPr>
      </a:lvl3pPr>
      <a:lvl4pPr algn="ctr" defTabSz="4362450" rtl="0" eaLnBrk="0" fontAlgn="base" hangingPunct="0">
        <a:spcBef>
          <a:spcPct val="0"/>
        </a:spcBef>
        <a:spcAft>
          <a:spcPct val="0"/>
        </a:spcAft>
        <a:defRPr sz="21000">
          <a:solidFill>
            <a:schemeClr val="tx2"/>
          </a:solidFill>
          <a:latin typeface="Times New Roman" pitchFamily="-60" charset="0"/>
          <a:ea typeface="ヒラギノ角ゴ Pro W3" pitchFamily="24" charset="-128"/>
          <a:cs typeface="ヒラギノ角ゴ Pro W3" pitchFamily="24" charset="-128"/>
        </a:defRPr>
      </a:lvl4pPr>
      <a:lvl5pPr algn="ctr" defTabSz="4362450" rtl="0" eaLnBrk="0" fontAlgn="base" hangingPunct="0">
        <a:spcBef>
          <a:spcPct val="0"/>
        </a:spcBef>
        <a:spcAft>
          <a:spcPct val="0"/>
        </a:spcAft>
        <a:defRPr sz="21000">
          <a:solidFill>
            <a:schemeClr val="tx2"/>
          </a:solidFill>
          <a:latin typeface="Times New Roman" pitchFamily="-60" charset="0"/>
          <a:ea typeface="ヒラギノ角ゴ Pro W3" pitchFamily="24" charset="-128"/>
          <a:cs typeface="ヒラギノ角ゴ Pro W3" pitchFamily="24" charset="-128"/>
        </a:defRPr>
      </a:lvl5pPr>
      <a:lvl6pPr marL="574060" algn="ctr" defTabSz="4363258" rtl="0" fontAlgn="base">
        <a:spcBef>
          <a:spcPct val="0"/>
        </a:spcBef>
        <a:spcAft>
          <a:spcPct val="0"/>
        </a:spcAft>
        <a:defRPr sz="21000">
          <a:solidFill>
            <a:schemeClr val="tx2"/>
          </a:solidFill>
          <a:latin typeface="Times New Roman" pitchFamily="-60" charset="0"/>
        </a:defRPr>
      </a:lvl6pPr>
      <a:lvl7pPr marL="1148121" algn="ctr" defTabSz="4363258" rtl="0" fontAlgn="base">
        <a:spcBef>
          <a:spcPct val="0"/>
        </a:spcBef>
        <a:spcAft>
          <a:spcPct val="0"/>
        </a:spcAft>
        <a:defRPr sz="21000">
          <a:solidFill>
            <a:schemeClr val="tx2"/>
          </a:solidFill>
          <a:latin typeface="Times New Roman" pitchFamily="-60" charset="0"/>
        </a:defRPr>
      </a:lvl7pPr>
      <a:lvl8pPr marL="1722181" algn="ctr" defTabSz="4363258" rtl="0" fontAlgn="base">
        <a:spcBef>
          <a:spcPct val="0"/>
        </a:spcBef>
        <a:spcAft>
          <a:spcPct val="0"/>
        </a:spcAft>
        <a:defRPr sz="21000">
          <a:solidFill>
            <a:schemeClr val="tx2"/>
          </a:solidFill>
          <a:latin typeface="Times New Roman" pitchFamily="-60" charset="0"/>
        </a:defRPr>
      </a:lvl8pPr>
      <a:lvl9pPr marL="2296241" algn="ctr" defTabSz="4363258" rtl="0" fontAlgn="base">
        <a:spcBef>
          <a:spcPct val="0"/>
        </a:spcBef>
        <a:spcAft>
          <a:spcPct val="0"/>
        </a:spcAft>
        <a:defRPr sz="21000">
          <a:solidFill>
            <a:schemeClr val="tx2"/>
          </a:solidFill>
          <a:latin typeface="Times New Roman" pitchFamily="-60" charset="0"/>
        </a:defRPr>
      </a:lvl9pPr>
    </p:titleStyle>
    <p:bodyStyle>
      <a:lvl1pPr marL="1635125" indent="-1635125" algn="l" defTabSz="4362450" rtl="0" eaLnBrk="0" fontAlgn="base" hangingPunct="0">
        <a:spcBef>
          <a:spcPct val="20000"/>
        </a:spcBef>
        <a:spcAft>
          <a:spcPct val="0"/>
        </a:spcAft>
        <a:buChar char="•"/>
        <a:defRPr sz="15300">
          <a:solidFill>
            <a:schemeClr val="tx1"/>
          </a:solidFill>
          <a:latin typeface="+mn-lt"/>
          <a:ea typeface="ヒラギノ角ゴ Pro W3" pitchFamily="24" charset="-128"/>
          <a:cs typeface="ヒラギノ角ゴ Pro W3" pitchFamily="24" charset="-128"/>
        </a:defRPr>
      </a:lvl1pPr>
      <a:lvl2pPr marL="3543300" indent="-1362075" algn="l" defTabSz="4362450" rtl="0" eaLnBrk="0" fontAlgn="base" hangingPunct="0">
        <a:spcBef>
          <a:spcPct val="20000"/>
        </a:spcBef>
        <a:spcAft>
          <a:spcPct val="0"/>
        </a:spcAft>
        <a:buChar char="–"/>
        <a:defRPr sz="13300">
          <a:solidFill>
            <a:schemeClr val="tx1"/>
          </a:solidFill>
          <a:latin typeface="+mn-lt"/>
          <a:ea typeface="ヒラギノ角ゴ Pro W3" pitchFamily="-60" charset="-128"/>
        </a:defRPr>
      </a:lvl2pPr>
      <a:lvl3pPr marL="5453063" indent="-1089025" algn="l" defTabSz="4362450" rtl="0" eaLnBrk="0" fontAlgn="base" hangingPunct="0">
        <a:spcBef>
          <a:spcPct val="20000"/>
        </a:spcBef>
        <a:spcAft>
          <a:spcPct val="0"/>
        </a:spcAft>
        <a:buChar char="•"/>
        <a:defRPr sz="11400">
          <a:solidFill>
            <a:schemeClr val="tx1"/>
          </a:solidFill>
          <a:latin typeface="+mn-lt"/>
          <a:ea typeface="ヒラギノ角ゴ Pro W3" pitchFamily="-60" charset="-128"/>
        </a:defRPr>
      </a:lvl3pPr>
      <a:lvl4pPr marL="7632700" indent="-1089025" algn="l" defTabSz="4362450" rtl="0" eaLnBrk="0" fontAlgn="base" hangingPunct="0">
        <a:spcBef>
          <a:spcPct val="20000"/>
        </a:spcBef>
        <a:spcAft>
          <a:spcPct val="0"/>
        </a:spcAft>
        <a:buChar char="–"/>
        <a:defRPr sz="9500">
          <a:solidFill>
            <a:schemeClr val="tx1"/>
          </a:solidFill>
          <a:latin typeface="+mn-lt"/>
          <a:ea typeface="ヒラギノ角ゴ Pro W3" pitchFamily="-60" charset="-128"/>
        </a:defRPr>
      </a:lvl4pPr>
      <a:lvl5pPr marL="9815513" indent="-1089025" algn="l" defTabSz="4362450" rtl="0" eaLnBrk="0" fontAlgn="base" hangingPunct="0">
        <a:spcBef>
          <a:spcPct val="20000"/>
        </a:spcBef>
        <a:spcAft>
          <a:spcPct val="0"/>
        </a:spcAft>
        <a:buChar char="»"/>
        <a:defRPr sz="9500">
          <a:solidFill>
            <a:schemeClr val="tx1"/>
          </a:solidFill>
          <a:latin typeface="+mn-lt"/>
          <a:ea typeface="ヒラギノ角ゴ Pro W3" pitchFamily="-60" charset="-128"/>
        </a:defRPr>
      </a:lvl5pPr>
      <a:lvl6pPr marL="10390891" indent="-1090317" algn="l" defTabSz="4363258" rtl="0" fontAlgn="base">
        <a:spcBef>
          <a:spcPct val="20000"/>
        </a:spcBef>
        <a:spcAft>
          <a:spcPct val="0"/>
        </a:spcAft>
        <a:buChar char="»"/>
        <a:defRPr sz="9500">
          <a:solidFill>
            <a:schemeClr val="tx1"/>
          </a:solidFill>
          <a:latin typeface="+mn-lt"/>
          <a:ea typeface="ヒラギノ角ゴ Pro W3" pitchFamily="-60" charset="-128"/>
        </a:defRPr>
      </a:lvl6pPr>
      <a:lvl7pPr marL="10964951" indent="-1090317" algn="l" defTabSz="4363258" rtl="0" fontAlgn="base">
        <a:spcBef>
          <a:spcPct val="20000"/>
        </a:spcBef>
        <a:spcAft>
          <a:spcPct val="0"/>
        </a:spcAft>
        <a:buChar char="»"/>
        <a:defRPr sz="9500">
          <a:solidFill>
            <a:schemeClr val="tx1"/>
          </a:solidFill>
          <a:latin typeface="+mn-lt"/>
          <a:ea typeface="ヒラギノ角ゴ Pro W3" pitchFamily="-60" charset="-128"/>
        </a:defRPr>
      </a:lvl7pPr>
      <a:lvl8pPr marL="11539012" indent="-1090317" algn="l" defTabSz="4363258" rtl="0" fontAlgn="base">
        <a:spcBef>
          <a:spcPct val="20000"/>
        </a:spcBef>
        <a:spcAft>
          <a:spcPct val="0"/>
        </a:spcAft>
        <a:buChar char="»"/>
        <a:defRPr sz="9500">
          <a:solidFill>
            <a:schemeClr val="tx1"/>
          </a:solidFill>
          <a:latin typeface="+mn-lt"/>
          <a:ea typeface="ヒラギノ角ゴ Pro W3" pitchFamily="-60" charset="-128"/>
        </a:defRPr>
      </a:lvl8pPr>
      <a:lvl9pPr marL="12113072" indent="-1090317" algn="l" defTabSz="4363258" rtl="0" fontAlgn="base">
        <a:spcBef>
          <a:spcPct val="20000"/>
        </a:spcBef>
        <a:spcAft>
          <a:spcPct val="0"/>
        </a:spcAft>
        <a:buChar char="»"/>
        <a:defRPr sz="9500">
          <a:solidFill>
            <a:schemeClr val="tx1"/>
          </a:solidFill>
          <a:latin typeface="+mn-lt"/>
          <a:ea typeface="ヒラギノ角ゴ Pro W3" pitchFamily="-60" charset="-128"/>
        </a:defRPr>
      </a:lvl9pPr>
    </p:bodyStyle>
    <p:otherStyle>
      <a:defPPr>
        <a:defRPr lang="en-US"/>
      </a:defPPr>
      <a:lvl1pPr marL="0" algn="l" defTabSz="574060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574060" algn="l" defTabSz="574060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1148121" algn="l" defTabSz="574060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722181" algn="l" defTabSz="574060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296241" algn="l" defTabSz="574060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70302" algn="l" defTabSz="574060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444362" algn="l" defTabSz="574060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4018422" algn="l" defTabSz="574060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592483" algn="l" defTabSz="574060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 Box 269">
            <a:extLst>
              <a:ext uri="{FF2B5EF4-FFF2-40B4-BE49-F238E27FC236}">
                <a16:creationId xmlns="" xmlns:a16="http://schemas.microsoft.com/office/drawing/2014/main" id="{F8C8B37A-543E-D348-87C0-18373BEB51CE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609600" y="4572000"/>
            <a:ext cx="9993312" cy="838200"/>
          </a:xfrm>
          <a:prstGeom prst="rect">
            <a:avLst/>
          </a:prstGeom>
          <a:solidFill>
            <a:srgbClr val="1AA0E9"/>
          </a:solidFill>
          <a:ln w="9525">
            <a:noFill/>
            <a:miter lim="800000"/>
            <a:headEnd/>
            <a:tailEnd/>
          </a:ln>
        </p:spPr>
        <p:txBody>
          <a:bodyPr wrap="none" lIns="114812" tIns="57406" rIns="114812" bIns="57406"/>
          <a:lstStyle/>
          <a:p>
            <a:pPr algn="ctr" eaLnBrk="0" hangingPunct="0">
              <a:spcAft>
                <a:spcPts val="3000"/>
              </a:spcAft>
            </a:pPr>
            <a:r>
              <a:rPr lang="en-US" sz="5400" b="1" dirty="0">
                <a:solidFill>
                  <a:schemeClr val="bg1"/>
                </a:solidFill>
                <a:latin typeface="Arial Black" pitchFamily="34" charset="0"/>
              </a:rPr>
              <a:t>BACKGROUND</a:t>
            </a:r>
            <a:endParaRPr lang="en-US" sz="5400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6ABECE94-E8E7-6945-8078-F7EFC59871CA}"/>
              </a:ext>
            </a:extLst>
          </p:cNvPr>
          <p:cNvSpPr/>
          <p:nvPr/>
        </p:nvSpPr>
        <p:spPr bwMode="auto">
          <a:xfrm>
            <a:off x="0" y="0"/>
            <a:ext cx="51206400" cy="4051300"/>
          </a:xfrm>
          <a:prstGeom prst="rect">
            <a:avLst/>
          </a:prstGeom>
          <a:solidFill>
            <a:srgbClr val="1AA0E9"/>
          </a:solidFill>
          <a:ln w="952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-60" charset="0"/>
            </a:endParaRPr>
          </a:p>
        </p:txBody>
      </p:sp>
      <p:sp>
        <p:nvSpPr>
          <p:cNvPr id="14339" name="Text Box 262"/>
          <p:cNvSpPr txBox="1">
            <a:spLocks noChangeArrowheads="1"/>
          </p:cNvSpPr>
          <p:nvPr/>
        </p:nvSpPr>
        <p:spPr bwMode="auto">
          <a:xfrm>
            <a:off x="12954000" y="896938"/>
            <a:ext cx="38404800" cy="2684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14812" tIns="57406" rIns="114812" bIns="57406"/>
          <a:lstStyle/>
          <a:p>
            <a:r>
              <a:rPr lang="en-US" sz="5400" dirty="0">
                <a:solidFill>
                  <a:schemeClr val="bg1"/>
                </a:solidFill>
                <a:latin typeface="Arial Black" pitchFamily="34" charset="0"/>
              </a:rPr>
              <a:t>Place title here, in this font</a:t>
            </a:r>
          </a:p>
          <a:p>
            <a:endParaRPr lang="en-US" sz="5400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4340" name="Rectangle 264"/>
          <p:cNvSpPr>
            <a:spLocks noChangeArrowheads="1"/>
          </p:cNvSpPr>
          <p:nvPr/>
        </p:nvSpPr>
        <p:spPr bwMode="auto">
          <a:xfrm>
            <a:off x="12954000" y="2209800"/>
            <a:ext cx="26822400" cy="931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14812" tIns="57406" rIns="114812" bIns="57406"/>
          <a:lstStyle/>
          <a:p>
            <a:r>
              <a:rPr lang="en-US" sz="3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Place authorship here, using this font and using superscript for institutional affiliation</a:t>
            </a:r>
            <a:r>
              <a:rPr lang="en-US" sz="3600" baseline="30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en-US" sz="3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etc. </a:t>
            </a:r>
          </a:p>
        </p:txBody>
      </p:sp>
      <p:sp>
        <p:nvSpPr>
          <p:cNvPr id="14342" name="Text Box 266"/>
          <p:cNvSpPr txBox="1">
            <a:spLocks noChangeAspect="1" noChangeArrowheads="1"/>
          </p:cNvSpPr>
          <p:nvPr/>
        </p:nvSpPr>
        <p:spPr bwMode="auto">
          <a:xfrm>
            <a:off x="534988" y="5638800"/>
            <a:ext cx="9993312" cy="7467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1440" tIns="57406" rIns="114812" bIns="57406"/>
          <a:lstStyle/>
          <a:p>
            <a:pPr marL="571500" indent="-5715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44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Place text here, bullet or running</a:t>
            </a:r>
          </a:p>
          <a:p>
            <a:pPr marL="571500" indent="-5715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44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 </a:t>
            </a:r>
            <a:r>
              <a:rPr lang="en-US" sz="4400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black </a:t>
            </a:r>
            <a:r>
              <a:rPr lang="en-US" sz="44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as shown</a:t>
            </a:r>
          </a:p>
          <a:p>
            <a:pPr marL="571500" indent="-5715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44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Minimum 44 </a:t>
            </a:r>
            <a:r>
              <a:rPr lang="en-US" sz="4400" dirty="0" err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pt</a:t>
            </a:r>
            <a:r>
              <a:rPr lang="en-US" sz="44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font</a:t>
            </a:r>
          </a:p>
          <a:p>
            <a:pPr marL="571500" indent="-5715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44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Lorem ipsum dolor sit </a:t>
            </a:r>
            <a:r>
              <a:rPr lang="en-US" sz="4400" dirty="0" err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amet</a:t>
            </a:r>
            <a:r>
              <a:rPr lang="en-US" sz="44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4400" dirty="0" err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consectetur</a:t>
            </a:r>
            <a:r>
              <a:rPr lang="en-US" sz="44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400" dirty="0" err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adipiscing</a:t>
            </a:r>
            <a:r>
              <a:rPr lang="en-US" sz="44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400" dirty="0" err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elit</a:t>
            </a:r>
            <a:r>
              <a:rPr lang="en-US" sz="44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en-US" sz="4400" dirty="0" err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Quisque</a:t>
            </a:r>
            <a:r>
              <a:rPr lang="en-US" sz="44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400" dirty="0" err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nec</a:t>
            </a:r>
            <a:r>
              <a:rPr lang="en-US" sz="44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400" dirty="0" err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turpis</a:t>
            </a:r>
            <a:r>
              <a:rPr lang="en-US" sz="44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400" dirty="0" err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odio</a:t>
            </a:r>
            <a:r>
              <a:rPr lang="en-US" sz="44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non </a:t>
            </a:r>
            <a:r>
              <a:rPr lang="en-US" sz="4400" dirty="0" err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congue</a:t>
            </a:r>
            <a:r>
              <a:rPr lang="en-US" sz="44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400" dirty="0" err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sapien</a:t>
            </a:r>
            <a:r>
              <a:rPr lang="en-US" sz="44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en-US" sz="4400" dirty="0" err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Vivamus</a:t>
            </a:r>
            <a:r>
              <a:rPr lang="en-US" sz="44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at </a:t>
            </a:r>
            <a:r>
              <a:rPr lang="en-US" sz="4400" dirty="0" err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nunc</a:t>
            </a:r>
            <a:r>
              <a:rPr lang="en-US" sz="44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diam. </a:t>
            </a:r>
            <a:r>
              <a:rPr lang="en-US" sz="4400" dirty="0" err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Fusce</a:t>
            </a:r>
            <a:r>
              <a:rPr lang="en-US" sz="44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400" dirty="0" err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sagittis</a:t>
            </a:r>
            <a:r>
              <a:rPr lang="en-US" sz="44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400" dirty="0" err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faucibus</a:t>
            </a:r>
            <a:r>
              <a:rPr lang="en-US" sz="44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400" dirty="0" err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est</a:t>
            </a:r>
            <a:r>
              <a:rPr lang="en-US" sz="44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a </a:t>
            </a:r>
            <a:r>
              <a:rPr lang="en-US" sz="4400" dirty="0" err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adipiscing</a:t>
            </a:r>
            <a:r>
              <a:rPr lang="en-US" sz="44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400" dirty="0" err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sem</a:t>
            </a:r>
            <a:r>
              <a:rPr lang="en-US" sz="44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400" dirty="0" err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imperdiet</a:t>
            </a:r>
            <a:r>
              <a:rPr lang="en-US" sz="44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ac. </a:t>
            </a:r>
            <a:r>
              <a:rPr lang="en-US" sz="4400" dirty="0" err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Nullam</a:t>
            </a:r>
            <a:r>
              <a:rPr lang="en-US" sz="44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non </a:t>
            </a:r>
            <a:r>
              <a:rPr lang="en-US" sz="4400" dirty="0" err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eros</a:t>
            </a:r>
            <a:r>
              <a:rPr lang="en-US" sz="44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400" dirty="0" err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tortor</a:t>
            </a:r>
            <a:r>
              <a:rPr lang="en-US" sz="44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a </a:t>
            </a:r>
            <a:r>
              <a:rPr lang="en-US" sz="4400" dirty="0" err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suscipit</a:t>
            </a:r>
            <a:r>
              <a:rPr lang="en-US" sz="44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est. Maecenas </a:t>
            </a:r>
            <a:r>
              <a:rPr lang="en-US" sz="4400" dirty="0" err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massa</a:t>
            </a:r>
            <a:r>
              <a:rPr lang="en-US" sz="44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400" dirty="0" err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diam</a:t>
            </a:r>
            <a:r>
              <a:rPr lang="en-US" sz="44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4400" dirty="0" err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rutrum</a:t>
            </a:r>
            <a:endParaRPr lang="en-US" sz="4400" dirty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344" name="Rectangle 274"/>
          <p:cNvSpPr>
            <a:spLocks noChangeArrowheads="1"/>
          </p:cNvSpPr>
          <p:nvPr/>
        </p:nvSpPr>
        <p:spPr bwMode="auto">
          <a:xfrm>
            <a:off x="11152188" y="12387263"/>
            <a:ext cx="9893300" cy="5773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14812" tIns="57406" rIns="114812" bIns="57406"/>
          <a:lstStyle/>
          <a:p>
            <a:pPr marL="288925" indent="-288925" algn="just" eaLnBrk="0" hangingPunct="0">
              <a:buClr>
                <a:srgbClr val="0000A4"/>
              </a:buClr>
              <a:buFont typeface="Wingdings" pitchFamily="2" charset="2"/>
              <a:buChar char="§"/>
            </a:pPr>
            <a:endParaRPr lang="en-US" sz="2500">
              <a:solidFill>
                <a:srgbClr val="000000"/>
              </a:solidFill>
              <a:latin typeface="HelveticaNeue-Roman" charset="0"/>
            </a:endParaRPr>
          </a:p>
        </p:txBody>
      </p:sp>
      <p:sp>
        <p:nvSpPr>
          <p:cNvPr id="14345" name="Text Box 275"/>
          <p:cNvSpPr txBox="1">
            <a:spLocks noChangeAspect="1" noChangeArrowheads="1"/>
          </p:cNvSpPr>
          <p:nvPr/>
        </p:nvSpPr>
        <p:spPr bwMode="auto">
          <a:xfrm>
            <a:off x="609600" y="17076738"/>
            <a:ext cx="9982200" cy="56308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114812" tIns="57406" rIns="114812" bIns="57406"/>
          <a:lstStyle/>
          <a:p>
            <a:pPr marL="571500" indent="-5715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4400" dirty="0">
                <a:solidFill>
                  <a:schemeClr val="accent4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Place text here, bullet or running</a:t>
            </a:r>
          </a:p>
          <a:p>
            <a:pPr marL="571500" indent="-5715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4400" dirty="0">
                <a:solidFill>
                  <a:schemeClr val="accent4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 </a:t>
            </a:r>
            <a:r>
              <a:rPr lang="en-US" sz="4400" dirty="0" smtClean="0">
                <a:solidFill>
                  <a:schemeClr val="accent4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black </a:t>
            </a:r>
            <a:r>
              <a:rPr lang="en-US" sz="4400" dirty="0">
                <a:solidFill>
                  <a:schemeClr val="accent4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as shown</a:t>
            </a:r>
          </a:p>
          <a:p>
            <a:pPr marL="571500" indent="-5715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4400" dirty="0">
                <a:solidFill>
                  <a:schemeClr val="accent4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Minimum 44 </a:t>
            </a:r>
            <a:r>
              <a:rPr lang="en-US" sz="4400" dirty="0" err="1">
                <a:solidFill>
                  <a:schemeClr val="accent4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pt</a:t>
            </a:r>
            <a:r>
              <a:rPr lang="en-US" sz="4400" dirty="0">
                <a:solidFill>
                  <a:schemeClr val="accent4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font</a:t>
            </a:r>
          </a:p>
          <a:p>
            <a:pPr marL="571500" indent="-5715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4400" dirty="0">
                <a:solidFill>
                  <a:schemeClr val="accent4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Lorem ipsum dolor sit </a:t>
            </a:r>
            <a:r>
              <a:rPr lang="en-US" sz="4400" dirty="0" err="1">
                <a:solidFill>
                  <a:schemeClr val="accent4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amet</a:t>
            </a:r>
            <a:r>
              <a:rPr lang="en-US" sz="4400" dirty="0">
                <a:solidFill>
                  <a:schemeClr val="accent4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4400" dirty="0" err="1">
                <a:solidFill>
                  <a:schemeClr val="accent4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consectetur</a:t>
            </a:r>
            <a:r>
              <a:rPr lang="en-US" sz="4400" dirty="0">
                <a:solidFill>
                  <a:schemeClr val="accent4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400" dirty="0" err="1">
                <a:solidFill>
                  <a:schemeClr val="accent4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adipiscing</a:t>
            </a:r>
            <a:r>
              <a:rPr lang="en-US" sz="4400" dirty="0">
                <a:solidFill>
                  <a:schemeClr val="accent4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400" dirty="0" err="1">
                <a:solidFill>
                  <a:schemeClr val="accent4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elit</a:t>
            </a:r>
            <a:r>
              <a:rPr lang="en-US" sz="4400" dirty="0">
                <a:solidFill>
                  <a:schemeClr val="accent4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en-US" sz="4400" dirty="0" err="1">
                <a:solidFill>
                  <a:schemeClr val="accent4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Quisque</a:t>
            </a:r>
            <a:r>
              <a:rPr lang="en-US" sz="4400" dirty="0">
                <a:solidFill>
                  <a:schemeClr val="accent4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400" dirty="0" err="1">
                <a:solidFill>
                  <a:schemeClr val="accent4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nec</a:t>
            </a:r>
            <a:r>
              <a:rPr lang="en-US" sz="4400" dirty="0">
                <a:solidFill>
                  <a:schemeClr val="accent4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400" dirty="0" err="1">
                <a:solidFill>
                  <a:schemeClr val="accent4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turpis</a:t>
            </a:r>
            <a:r>
              <a:rPr lang="en-US" sz="4400" dirty="0">
                <a:solidFill>
                  <a:schemeClr val="accent4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400" dirty="0" err="1">
                <a:solidFill>
                  <a:schemeClr val="accent4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odio</a:t>
            </a:r>
            <a:r>
              <a:rPr lang="en-US" sz="4400" dirty="0">
                <a:solidFill>
                  <a:schemeClr val="accent4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non </a:t>
            </a:r>
            <a:r>
              <a:rPr lang="en-US" sz="4400" dirty="0" err="1">
                <a:solidFill>
                  <a:schemeClr val="accent4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congue</a:t>
            </a:r>
            <a:r>
              <a:rPr lang="en-US" sz="4400" dirty="0">
                <a:solidFill>
                  <a:schemeClr val="accent4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400" dirty="0" err="1">
                <a:solidFill>
                  <a:schemeClr val="accent4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sapien</a:t>
            </a:r>
            <a:r>
              <a:rPr lang="en-US" sz="4400" dirty="0">
                <a:solidFill>
                  <a:schemeClr val="accent4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en-US" sz="4400" dirty="0" err="1">
                <a:solidFill>
                  <a:schemeClr val="accent4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Vivamus</a:t>
            </a:r>
            <a:r>
              <a:rPr lang="en-US" sz="4400" dirty="0">
                <a:solidFill>
                  <a:schemeClr val="accent4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at </a:t>
            </a:r>
            <a:r>
              <a:rPr lang="en-US" sz="4400" dirty="0" err="1">
                <a:solidFill>
                  <a:schemeClr val="accent4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nunc</a:t>
            </a:r>
            <a:r>
              <a:rPr lang="en-US" sz="4400" dirty="0">
                <a:solidFill>
                  <a:schemeClr val="accent4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diam.</a:t>
            </a:r>
          </a:p>
        </p:txBody>
      </p:sp>
      <p:sp>
        <p:nvSpPr>
          <p:cNvPr id="14346" name="Text Box 276"/>
          <p:cNvSpPr txBox="1">
            <a:spLocks noChangeAspect="1" noChangeArrowheads="1"/>
          </p:cNvSpPr>
          <p:nvPr/>
        </p:nvSpPr>
        <p:spPr bwMode="auto">
          <a:xfrm>
            <a:off x="609600" y="16078200"/>
            <a:ext cx="9993312" cy="850492"/>
          </a:xfrm>
          <a:prstGeom prst="rect">
            <a:avLst/>
          </a:prstGeom>
          <a:solidFill>
            <a:srgbClr val="1AA0E9"/>
          </a:solidFill>
          <a:ln w="9525">
            <a:noFill/>
            <a:miter lim="800000"/>
            <a:headEnd/>
            <a:tailEnd/>
          </a:ln>
        </p:spPr>
        <p:txBody>
          <a:bodyPr lIns="114812" tIns="57406" rIns="114812" bIns="57406"/>
          <a:lstStyle/>
          <a:p>
            <a:pPr algn="ctr" eaLnBrk="0" hangingPunct="0">
              <a:spcAft>
                <a:spcPts val="3000"/>
              </a:spcAft>
            </a:pPr>
            <a:r>
              <a:rPr lang="en-US" sz="5400" b="1" dirty="0">
                <a:solidFill>
                  <a:schemeClr val="bg1"/>
                </a:solidFill>
                <a:latin typeface="Arial Black" pitchFamily="34" charset="0"/>
              </a:rPr>
              <a:t>OBJECTIVES</a:t>
            </a:r>
            <a:endParaRPr lang="en-US" sz="5400" dirty="0">
              <a:solidFill>
                <a:schemeClr val="bg1"/>
              </a:solidFill>
              <a:latin typeface="Arial Black" pitchFamily="34" charset="0"/>
            </a:endParaRPr>
          </a:p>
          <a:p>
            <a:pPr algn="ctr" eaLnBrk="0" hangingPunct="0"/>
            <a:endParaRPr lang="en-US" sz="2400" dirty="0">
              <a:solidFill>
                <a:srgbClr val="000000"/>
              </a:solidFill>
            </a:endParaRPr>
          </a:p>
        </p:txBody>
      </p:sp>
      <p:sp>
        <p:nvSpPr>
          <p:cNvPr id="14347" name="Text Box 279"/>
          <p:cNvSpPr txBox="1">
            <a:spLocks noChangeAspect="1" noChangeArrowheads="1"/>
          </p:cNvSpPr>
          <p:nvPr/>
        </p:nvSpPr>
        <p:spPr bwMode="auto">
          <a:xfrm>
            <a:off x="11312524" y="5638800"/>
            <a:ext cx="9993313" cy="1252219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114812" tIns="57406" rIns="114812" bIns="57406"/>
          <a:lstStyle/>
          <a:p>
            <a:pPr marL="571500" indent="-5715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4400" dirty="0">
                <a:solidFill>
                  <a:schemeClr val="accent4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Place text here, bullet or running</a:t>
            </a:r>
          </a:p>
          <a:p>
            <a:pPr marL="571500" indent="-5715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4400" dirty="0">
                <a:solidFill>
                  <a:schemeClr val="accent4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 </a:t>
            </a:r>
            <a:r>
              <a:rPr lang="en-US" sz="4400" dirty="0" smtClean="0">
                <a:solidFill>
                  <a:schemeClr val="accent4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black </a:t>
            </a:r>
            <a:r>
              <a:rPr lang="en-US" sz="4400" dirty="0">
                <a:solidFill>
                  <a:schemeClr val="accent4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as shown</a:t>
            </a:r>
          </a:p>
          <a:p>
            <a:pPr marL="571500" indent="-5715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4400" dirty="0">
                <a:solidFill>
                  <a:schemeClr val="accent4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Minimum 44 </a:t>
            </a:r>
            <a:r>
              <a:rPr lang="en-US" sz="4400" dirty="0" err="1">
                <a:solidFill>
                  <a:schemeClr val="accent4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pt</a:t>
            </a:r>
            <a:r>
              <a:rPr lang="en-US" sz="4400" dirty="0">
                <a:solidFill>
                  <a:schemeClr val="accent4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font</a:t>
            </a:r>
          </a:p>
          <a:p>
            <a:pPr marL="571500" indent="-5715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4400" dirty="0">
                <a:solidFill>
                  <a:schemeClr val="accent4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Lorem ipsum dolor sit </a:t>
            </a:r>
            <a:r>
              <a:rPr lang="en-US" sz="4400" dirty="0" err="1">
                <a:solidFill>
                  <a:schemeClr val="accent4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amet</a:t>
            </a:r>
            <a:r>
              <a:rPr lang="en-US" sz="4400" dirty="0">
                <a:solidFill>
                  <a:schemeClr val="accent4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4400" dirty="0" err="1">
                <a:solidFill>
                  <a:schemeClr val="accent4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consectetur</a:t>
            </a:r>
            <a:r>
              <a:rPr lang="en-US" sz="4400" dirty="0">
                <a:solidFill>
                  <a:schemeClr val="accent4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L="571500" indent="-5715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4400" dirty="0">
                <a:solidFill>
                  <a:schemeClr val="accent4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Lorem ipsum dolor sit </a:t>
            </a:r>
            <a:r>
              <a:rPr lang="en-US" sz="4400" dirty="0" err="1">
                <a:solidFill>
                  <a:schemeClr val="accent4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amet</a:t>
            </a:r>
            <a:r>
              <a:rPr lang="en-US" sz="4400" dirty="0">
                <a:solidFill>
                  <a:schemeClr val="accent4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4400" dirty="0" err="1">
                <a:solidFill>
                  <a:schemeClr val="accent4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consectetur</a:t>
            </a:r>
            <a:r>
              <a:rPr lang="en-US" sz="4400" dirty="0">
                <a:solidFill>
                  <a:schemeClr val="accent4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400" dirty="0" err="1">
                <a:solidFill>
                  <a:schemeClr val="accent4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adipiscing</a:t>
            </a:r>
            <a:r>
              <a:rPr lang="en-US" sz="4400" dirty="0">
                <a:solidFill>
                  <a:schemeClr val="accent4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400" dirty="0" err="1">
                <a:solidFill>
                  <a:schemeClr val="accent4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elit</a:t>
            </a:r>
            <a:r>
              <a:rPr lang="en-US" sz="4400" dirty="0">
                <a:solidFill>
                  <a:schemeClr val="accent4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en-US" sz="4400" dirty="0" err="1">
                <a:solidFill>
                  <a:schemeClr val="accent4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Quisque</a:t>
            </a:r>
            <a:r>
              <a:rPr lang="en-US" sz="4400" dirty="0">
                <a:solidFill>
                  <a:schemeClr val="accent4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400" dirty="0" err="1">
                <a:solidFill>
                  <a:schemeClr val="accent4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nec</a:t>
            </a:r>
            <a:r>
              <a:rPr lang="en-US" sz="4400" dirty="0">
                <a:solidFill>
                  <a:schemeClr val="accent4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400" dirty="0" err="1">
                <a:solidFill>
                  <a:schemeClr val="accent4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turpis</a:t>
            </a:r>
            <a:r>
              <a:rPr lang="en-US" sz="4400" dirty="0">
                <a:solidFill>
                  <a:schemeClr val="accent4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400" dirty="0" err="1">
                <a:solidFill>
                  <a:schemeClr val="accent4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odio</a:t>
            </a:r>
            <a:r>
              <a:rPr lang="en-US" sz="4400" dirty="0">
                <a:solidFill>
                  <a:schemeClr val="accent4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non </a:t>
            </a:r>
            <a:r>
              <a:rPr lang="en-US" sz="4400" dirty="0" err="1">
                <a:solidFill>
                  <a:schemeClr val="accent4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congue</a:t>
            </a:r>
            <a:r>
              <a:rPr lang="en-US" sz="4400" dirty="0">
                <a:solidFill>
                  <a:schemeClr val="accent4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400" dirty="0" err="1">
                <a:solidFill>
                  <a:schemeClr val="accent4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sapien</a:t>
            </a:r>
            <a:r>
              <a:rPr lang="en-US" sz="4400" dirty="0">
                <a:solidFill>
                  <a:schemeClr val="accent4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en-US" sz="4400" dirty="0" err="1">
                <a:solidFill>
                  <a:schemeClr val="accent4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Vivamus</a:t>
            </a:r>
            <a:r>
              <a:rPr lang="en-US" sz="4400" dirty="0">
                <a:solidFill>
                  <a:schemeClr val="accent4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at </a:t>
            </a:r>
            <a:r>
              <a:rPr lang="en-US" sz="4400" dirty="0" err="1">
                <a:solidFill>
                  <a:schemeClr val="accent4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nunc</a:t>
            </a:r>
            <a:r>
              <a:rPr lang="en-US" sz="4400" dirty="0">
                <a:solidFill>
                  <a:schemeClr val="accent4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diam. </a:t>
            </a:r>
            <a:r>
              <a:rPr lang="en-US" sz="4400" dirty="0" err="1">
                <a:solidFill>
                  <a:schemeClr val="accent4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Fusce</a:t>
            </a:r>
            <a:r>
              <a:rPr lang="en-US" sz="4400" dirty="0">
                <a:solidFill>
                  <a:schemeClr val="accent4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400" dirty="0" err="1">
                <a:solidFill>
                  <a:schemeClr val="accent4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sagittis</a:t>
            </a:r>
            <a:r>
              <a:rPr lang="en-US" sz="4400" dirty="0">
                <a:solidFill>
                  <a:schemeClr val="accent4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400" dirty="0" err="1">
                <a:solidFill>
                  <a:schemeClr val="accent4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faucibus</a:t>
            </a:r>
            <a:r>
              <a:rPr lang="en-US" sz="4400" dirty="0">
                <a:solidFill>
                  <a:schemeClr val="accent4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400" dirty="0" err="1">
                <a:solidFill>
                  <a:schemeClr val="accent4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est</a:t>
            </a:r>
            <a:r>
              <a:rPr lang="en-US" sz="4400" dirty="0">
                <a:solidFill>
                  <a:schemeClr val="accent4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a </a:t>
            </a:r>
            <a:r>
              <a:rPr lang="en-US" sz="4400" dirty="0" err="1">
                <a:solidFill>
                  <a:schemeClr val="accent4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adipiscing</a:t>
            </a:r>
            <a:r>
              <a:rPr lang="en-US" sz="4400" dirty="0">
                <a:solidFill>
                  <a:schemeClr val="accent4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400" dirty="0" err="1">
                <a:solidFill>
                  <a:schemeClr val="accent4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sem</a:t>
            </a:r>
            <a:r>
              <a:rPr lang="en-US" sz="4400" dirty="0">
                <a:solidFill>
                  <a:schemeClr val="accent4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400" dirty="0" err="1">
                <a:solidFill>
                  <a:schemeClr val="accent4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imperdiet</a:t>
            </a:r>
            <a:r>
              <a:rPr lang="en-US" sz="4400" dirty="0">
                <a:solidFill>
                  <a:schemeClr val="accent4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ac. </a:t>
            </a:r>
            <a:r>
              <a:rPr lang="en-US" sz="4400" dirty="0" err="1">
                <a:solidFill>
                  <a:schemeClr val="accent4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Nullam</a:t>
            </a:r>
            <a:r>
              <a:rPr lang="en-US" sz="4400" dirty="0">
                <a:solidFill>
                  <a:schemeClr val="accent4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non </a:t>
            </a:r>
            <a:r>
              <a:rPr lang="en-US" sz="4400" dirty="0" err="1">
                <a:solidFill>
                  <a:schemeClr val="accent4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eros</a:t>
            </a:r>
            <a:r>
              <a:rPr lang="en-US" sz="4400" dirty="0">
                <a:solidFill>
                  <a:schemeClr val="accent4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400" dirty="0" err="1">
                <a:solidFill>
                  <a:schemeClr val="accent4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tortor</a:t>
            </a:r>
            <a:r>
              <a:rPr lang="en-US" sz="4400" dirty="0">
                <a:solidFill>
                  <a:schemeClr val="accent4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a </a:t>
            </a:r>
            <a:r>
              <a:rPr lang="en-US" sz="4400" dirty="0" err="1">
                <a:solidFill>
                  <a:schemeClr val="accent4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suscipit</a:t>
            </a:r>
            <a:r>
              <a:rPr lang="en-US" sz="4400" dirty="0">
                <a:solidFill>
                  <a:schemeClr val="accent4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est. Maecenas </a:t>
            </a:r>
            <a:r>
              <a:rPr lang="en-US" sz="4400" dirty="0" err="1">
                <a:solidFill>
                  <a:schemeClr val="accent4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massa</a:t>
            </a:r>
            <a:r>
              <a:rPr lang="en-US" sz="4400" dirty="0">
                <a:solidFill>
                  <a:schemeClr val="accent4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400" dirty="0" err="1">
                <a:solidFill>
                  <a:schemeClr val="accent4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diam</a:t>
            </a:r>
            <a:r>
              <a:rPr lang="en-US" sz="4400" dirty="0">
                <a:solidFill>
                  <a:schemeClr val="accent4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4400" dirty="0" err="1">
                <a:solidFill>
                  <a:schemeClr val="accent4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rutrum</a:t>
            </a:r>
            <a:endParaRPr lang="en-US" sz="4400" dirty="0">
              <a:solidFill>
                <a:schemeClr val="accent4">
                  <a:lumMod val="85000"/>
                  <a:lumOff val="1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71500" indent="-5715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4400" dirty="0">
                <a:solidFill>
                  <a:schemeClr val="accent4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Lorem ipsum dolor sit </a:t>
            </a:r>
            <a:r>
              <a:rPr lang="en-US" sz="4400" dirty="0" err="1">
                <a:solidFill>
                  <a:schemeClr val="accent4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amet</a:t>
            </a:r>
            <a:r>
              <a:rPr lang="en-US" sz="4400" dirty="0">
                <a:solidFill>
                  <a:schemeClr val="accent4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4400" dirty="0" err="1">
                <a:solidFill>
                  <a:schemeClr val="accent4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consectetur</a:t>
            </a:r>
            <a:r>
              <a:rPr lang="en-US" sz="4400" dirty="0">
                <a:solidFill>
                  <a:schemeClr val="accent4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US" sz="4400" dirty="0" smtClean="0">
              <a:solidFill>
                <a:schemeClr val="accent4">
                  <a:lumMod val="85000"/>
                  <a:lumOff val="1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71500" indent="-5715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4400" dirty="0">
                <a:solidFill>
                  <a:schemeClr val="accent4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Lorem ipsum dolor sit </a:t>
            </a:r>
            <a:r>
              <a:rPr lang="en-US" sz="4400" dirty="0" err="1">
                <a:solidFill>
                  <a:schemeClr val="accent4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amet</a:t>
            </a:r>
            <a:r>
              <a:rPr lang="en-US" sz="4400" dirty="0">
                <a:solidFill>
                  <a:schemeClr val="accent4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4400" dirty="0" err="1">
                <a:solidFill>
                  <a:schemeClr val="accent4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consectetur</a:t>
            </a:r>
            <a:r>
              <a:rPr lang="en-US" sz="4400" dirty="0">
                <a:solidFill>
                  <a:schemeClr val="accent4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L="571500" indent="-571500"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en-US" sz="4400" dirty="0">
              <a:solidFill>
                <a:schemeClr val="accent4">
                  <a:lumMod val="85000"/>
                  <a:lumOff val="1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350" name="Text Box 293"/>
          <p:cNvSpPr txBox="1">
            <a:spLocks noChangeAspect="1" noChangeArrowheads="1"/>
          </p:cNvSpPr>
          <p:nvPr/>
        </p:nvSpPr>
        <p:spPr bwMode="auto">
          <a:xfrm>
            <a:off x="22098000" y="4559300"/>
            <a:ext cx="28575000" cy="834167"/>
          </a:xfrm>
          <a:prstGeom prst="rect">
            <a:avLst/>
          </a:prstGeom>
          <a:solidFill>
            <a:srgbClr val="39166C"/>
          </a:solidFill>
          <a:ln w="9525">
            <a:noFill/>
            <a:miter lim="800000"/>
            <a:headEnd/>
            <a:tailEnd/>
          </a:ln>
        </p:spPr>
        <p:txBody>
          <a:bodyPr wrap="none" lIns="114812" tIns="57406" rIns="114812" bIns="57406"/>
          <a:lstStyle/>
          <a:p>
            <a:pPr algn="ctr" eaLnBrk="0" hangingPunct="0"/>
            <a:r>
              <a:rPr lang="en-US" sz="5400" b="1" dirty="0">
                <a:solidFill>
                  <a:schemeClr val="bg1"/>
                </a:solidFill>
                <a:latin typeface="Arial Black" pitchFamily="34" charset="0"/>
              </a:rPr>
              <a:t>RESULTS</a:t>
            </a:r>
            <a:endParaRPr lang="en-US" sz="5400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4351" name="Text Box 295"/>
          <p:cNvSpPr txBox="1">
            <a:spLocks noChangeAspect="1" noChangeArrowheads="1"/>
          </p:cNvSpPr>
          <p:nvPr/>
        </p:nvSpPr>
        <p:spPr bwMode="auto">
          <a:xfrm>
            <a:off x="22250400" y="5867400"/>
            <a:ext cx="8147050" cy="1760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14812" tIns="57406" rIns="114812" bIns="57406"/>
          <a:lstStyle/>
          <a:p>
            <a:pPr marL="571500" indent="-5715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4400" dirty="0">
                <a:solidFill>
                  <a:schemeClr val="tx2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30 patients have been enrolled to the study </a:t>
            </a:r>
          </a:p>
          <a:p>
            <a:pPr marL="571500" indent="-5715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4400" dirty="0">
                <a:solidFill>
                  <a:schemeClr val="tx2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Groups, cohorts and dosing are outlined in Table 1</a:t>
            </a:r>
          </a:p>
          <a:p>
            <a:pPr marL="1144588" lvl="1" indent="-571500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4400" dirty="0">
                <a:solidFill>
                  <a:schemeClr val="tx2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Sub-bullet example</a:t>
            </a:r>
          </a:p>
          <a:p>
            <a:pPr marL="571500" indent="-5715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4400" dirty="0">
                <a:solidFill>
                  <a:schemeClr val="tx2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Patient characteristics are summarized in Table 2</a:t>
            </a:r>
          </a:p>
          <a:p>
            <a:pPr marL="1144588" lvl="1" indent="-571500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4400" dirty="0">
                <a:solidFill>
                  <a:schemeClr val="tx2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Sub-bullet example</a:t>
            </a:r>
          </a:p>
          <a:p>
            <a:pPr marL="571500" indent="-5715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4400" dirty="0">
                <a:solidFill>
                  <a:schemeClr val="tx2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regimen was well tolerated</a:t>
            </a:r>
          </a:p>
          <a:p>
            <a:pPr marL="400050" indent="-400050">
              <a:spcAft>
                <a:spcPts val="1200"/>
              </a:spcAft>
            </a:pPr>
            <a:endParaRPr lang="en-US" sz="3600" dirty="0">
              <a:solidFill>
                <a:schemeClr val="tx2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400050" indent="-400050" algn="ctr">
              <a:spcAft>
                <a:spcPts val="1200"/>
              </a:spcAft>
            </a:pPr>
            <a:r>
              <a:rPr lang="en-US" sz="54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Toxicity</a:t>
            </a:r>
          </a:p>
          <a:p>
            <a:pPr marL="571500" indent="-5715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4400" dirty="0">
                <a:solidFill>
                  <a:schemeClr val="tx2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most commonly reported clinical adverse events (all grades, independent of attribution) across all patients included infections, hyperglycemia, constipation, dizziness, hyponatremia, hypocalcemia and tremor</a:t>
            </a:r>
          </a:p>
          <a:p>
            <a:pPr marL="571500" indent="-5715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4400" dirty="0">
                <a:solidFill>
                  <a:schemeClr val="tx2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Hematological toxicities (grade 3-4) occurred in 13/21 (62%) patients, mostly neutropenia and thrombocytopenia</a:t>
            </a:r>
          </a:p>
        </p:txBody>
      </p:sp>
      <p:sp>
        <p:nvSpPr>
          <p:cNvPr id="14355" name="Text Box 300"/>
          <p:cNvSpPr txBox="1">
            <a:spLocks noChangeAspect="1" noChangeArrowheads="1"/>
          </p:cNvSpPr>
          <p:nvPr/>
        </p:nvSpPr>
        <p:spPr bwMode="auto">
          <a:xfrm>
            <a:off x="31242000" y="5715000"/>
            <a:ext cx="9067800" cy="1082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14812" tIns="57406" rIns="114812" bIns="57406"/>
          <a:lstStyle/>
          <a:p>
            <a:pPr marL="400050" indent="-171450" algn="ctr">
              <a:spcAft>
                <a:spcPts val="1200"/>
              </a:spcAft>
            </a:pPr>
            <a:r>
              <a:rPr lang="en-US" sz="54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Response</a:t>
            </a:r>
          </a:p>
          <a:p>
            <a:pPr marL="457200" indent="-228600">
              <a:spcAft>
                <a:spcPts val="1200"/>
              </a:spcAft>
            </a:pPr>
            <a:r>
              <a:rPr lang="en-US" sz="3600" dirty="0">
                <a:solidFill>
                  <a:schemeClr val="tx2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• sample text sample text sample text sample</a:t>
            </a:r>
          </a:p>
          <a:p>
            <a:pPr marL="400050" indent="-171450">
              <a:spcAft>
                <a:spcPts val="1200"/>
              </a:spcAft>
            </a:pPr>
            <a:r>
              <a:rPr lang="en-US" sz="3600" dirty="0">
                <a:solidFill>
                  <a:schemeClr val="tx2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	– sample text</a:t>
            </a:r>
          </a:p>
          <a:p>
            <a:pPr marL="400050" indent="-171450">
              <a:spcAft>
                <a:spcPts val="1200"/>
              </a:spcAft>
            </a:pPr>
            <a:r>
              <a:rPr lang="en-US" sz="3600" dirty="0">
                <a:solidFill>
                  <a:schemeClr val="tx2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	– sample text</a:t>
            </a:r>
          </a:p>
          <a:p>
            <a:pPr marL="400050" indent="-171450">
              <a:spcAft>
                <a:spcPts val="1200"/>
              </a:spcAft>
            </a:pPr>
            <a:r>
              <a:rPr lang="en-US" sz="3600" dirty="0">
                <a:solidFill>
                  <a:schemeClr val="tx2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	– sample text</a:t>
            </a:r>
          </a:p>
          <a:p>
            <a:pPr marL="400050" indent="-171450">
              <a:spcAft>
                <a:spcPts val="1200"/>
              </a:spcAft>
            </a:pPr>
            <a:r>
              <a:rPr lang="en-US" sz="3600" dirty="0">
                <a:solidFill>
                  <a:schemeClr val="tx2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	– sample text</a:t>
            </a:r>
          </a:p>
          <a:p>
            <a:pPr marL="400050" indent="-171450">
              <a:spcAft>
                <a:spcPts val="1200"/>
              </a:spcAft>
            </a:pPr>
            <a:r>
              <a:rPr lang="en-US" sz="3600" dirty="0">
                <a:solidFill>
                  <a:schemeClr val="tx2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	– sample text</a:t>
            </a:r>
          </a:p>
          <a:p>
            <a:pPr marL="400050" indent="-171450">
              <a:spcAft>
                <a:spcPts val="1200"/>
              </a:spcAft>
            </a:pPr>
            <a:r>
              <a:rPr lang="en-US" sz="3600" dirty="0">
                <a:solidFill>
                  <a:schemeClr val="tx2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• sample text sample text sample text sample</a:t>
            </a:r>
          </a:p>
          <a:p>
            <a:pPr marL="400050" indent="-171450">
              <a:spcAft>
                <a:spcPts val="1200"/>
              </a:spcAft>
            </a:pPr>
            <a:r>
              <a:rPr lang="en-US" sz="3600" dirty="0">
                <a:solidFill>
                  <a:schemeClr val="tx2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• sample text sample text sample text sample</a:t>
            </a:r>
          </a:p>
          <a:p>
            <a:pPr marL="400050" indent="-171450">
              <a:spcAft>
                <a:spcPts val="1200"/>
              </a:spcAft>
            </a:pPr>
            <a:r>
              <a:rPr lang="en-US" sz="3600" dirty="0">
                <a:solidFill>
                  <a:schemeClr val="tx2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• sample text sample text sample text sample</a:t>
            </a:r>
          </a:p>
        </p:txBody>
      </p:sp>
      <p:sp>
        <p:nvSpPr>
          <p:cNvPr id="14358" name="Text Box 305"/>
          <p:cNvSpPr txBox="1">
            <a:spLocks noChangeAspect="1" noChangeArrowheads="1"/>
          </p:cNvSpPr>
          <p:nvPr/>
        </p:nvSpPr>
        <p:spPr bwMode="auto">
          <a:xfrm>
            <a:off x="41452800" y="6013937"/>
            <a:ext cx="9067800" cy="12240899"/>
          </a:xfrm>
          <a:prstGeom prst="rect">
            <a:avLst/>
          </a:prstGeom>
          <a:solidFill>
            <a:srgbClr val="39166C"/>
          </a:solidFill>
          <a:ln w="9525">
            <a:noFill/>
            <a:miter lim="800000"/>
            <a:headEnd/>
            <a:tailEnd/>
          </a:ln>
        </p:spPr>
        <p:txBody>
          <a:bodyPr lIns="114812" tIns="57406" rIns="114812" bIns="57406"/>
          <a:lstStyle/>
          <a:p>
            <a:pPr marL="411163" indent="-228600" algn="ctr" eaLnBrk="0" hangingPunct="0">
              <a:spcBef>
                <a:spcPts val="600"/>
              </a:spcBef>
            </a:pPr>
            <a:r>
              <a:rPr lang="en-US" sz="6600" dirty="0">
                <a:solidFill>
                  <a:schemeClr val="bg1"/>
                </a:solidFill>
                <a:latin typeface="Arial Black" pitchFamily="34" charset="0"/>
              </a:rPr>
              <a:t>CONCLUSIONS</a:t>
            </a:r>
          </a:p>
          <a:p>
            <a:pPr marL="411163" indent="-228600" algn="ctr" eaLnBrk="0" hangingPunct="0">
              <a:spcBef>
                <a:spcPts val="250"/>
              </a:spcBef>
            </a:pPr>
            <a:endParaRPr lang="en-US" sz="2400" dirty="0">
              <a:solidFill>
                <a:schemeClr val="bg1"/>
              </a:solidFill>
              <a:latin typeface="Arial Black" pitchFamily="34" charset="0"/>
            </a:endParaRPr>
          </a:p>
          <a:p>
            <a:pPr marL="91440"/>
            <a:r>
              <a:rPr lang="en-US" sz="5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Conclusions/Main Finding Goes Here in Plain English </a:t>
            </a:r>
          </a:p>
          <a:p>
            <a:pPr marL="91440"/>
            <a:endParaRPr lang="en-US" sz="7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"/>
            <a:r>
              <a:rPr lang="en-US" sz="54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Emphasize Important Words</a:t>
            </a:r>
          </a:p>
        </p:txBody>
      </p:sp>
      <p:sp>
        <p:nvSpPr>
          <p:cNvPr id="14359" name="Text Box 307"/>
          <p:cNvSpPr txBox="1">
            <a:spLocks noChangeAspect="1" noChangeArrowheads="1"/>
          </p:cNvSpPr>
          <p:nvPr/>
        </p:nvSpPr>
        <p:spPr bwMode="auto">
          <a:xfrm>
            <a:off x="31128609" y="19924754"/>
            <a:ext cx="9296400" cy="286305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114812" tIns="57406" rIns="114812" bIns="57406"/>
          <a:lstStyle/>
          <a:p>
            <a:pPr marL="457200" indent="-457200" eaLnBrk="0" hangingPunct="0"/>
            <a:r>
              <a:rPr lang="en-US" sz="2800" b="1" dirty="0">
                <a:solidFill>
                  <a:srgbClr val="0B1E6C"/>
                </a:solidFill>
                <a:latin typeface="Arial Black" pitchFamily="34" charset="0"/>
              </a:rPr>
              <a:t>REFERENCES</a:t>
            </a:r>
            <a:endParaRPr lang="en-US" sz="2800" dirty="0">
              <a:solidFill>
                <a:srgbClr val="0B1E6C"/>
              </a:solidFill>
              <a:latin typeface="Arial Black" pitchFamily="34" charset="0"/>
            </a:endParaRPr>
          </a:p>
          <a:p>
            <a:pPr marL="342900" indent="-342900" eaLnBrk="0" hangingPunct="0">
              <a:buFont typeface="+mj-lt"/>
              <a:buAutoNum type="arabicPeriod"/>
            </a:pPr>
            <a:r>
              <a:rPr lang="en-US" sz="2400" dirty="0">
                <a:solidFill>
                  <a:srgbClr val="000000"/>
                </a:solidFill>
                <a:latin typeface="Arial" pitchFamily="34" charset="0"/>
              </a:rPr>
              <a:t>Sample text sample text sample text sample text sample text sample text sample text sample text sample text sample text.</a:t>
            </a:r>
          </a:p>
          <a:p>
            <a:pPr marL="342900" indent="-342900" eaLnBrk="0" hangingPunct="0">
              <a:buFont typeface="+mj-lt"/>
              <a:buAutoNum type="arabicPeriod"/>
            </a:pPr>
            <a:r>
              <a:rPr lang="en-US" sz="2400" dirty="0">
                <a:solidFill>
                  <a:srgbClr val="000000"/>
                </a:solidFill>
                <a:latin typeface="Arial" pitchFamily="34" charset="0"/>
              </a:rPr>
              <a:t>Sample text sample text sample text sample text sample text sample text sample text sample text sample text sample text</a:t>
            </a:r>
          </a:p>
          <a:p>
            <a:pPr marL="342900" indent="-342900" eaLnBrk="0" hangingPunct="0">
              <a:buFont typeface="+mj-lt"/>
              <a:buAutoNum type="arabicPeriod"/>
            </a:pPr>
            <a:r>
              <a:rPr lang="en-US" sz="2400" dirty="0">
                <a:solidFill>
                  <a:srgbClr val="000000"/>
                </a:solidFill>
                <a:latin typeface="Arial" pitchFamily="34" charset="0"/>
              </a:rPr>
              <a:t>Sample text sample text sample text sample text sample text sample text sample text sample text sample text sample text</a:t>
            </a:r>
          </a:p>
          <a:p>
            <a:pPr marL="342900" indent="-342900" eaLnBrk="0" hangingPunct="0">
              <a:buFont typeface="+mj-lt"/>
              <a:buAutoNum type="arabicPeriod"/>
            </a:pPr>
            <a:r>
              <a:rPr lang="en-US" sz="2400" dirty="0">
                <a:solidFill>
                  <a:srgbClr val="000000"/>
                </a:solidFill>
                <a:latin typeface="Arial" pitchFamily="34" charset="0"/>
              </a:rPr>
              <a:t>Sample text sample text sample text sample text sample text sample text sample text sample text sample text sample text</a:t>
            </a:r>
          </a:p>
        </p:txBody>
      </p:sp>
      <p:cxnSp>
        <p:nvCxnSpPr>
          <p:cNvPr id="14364" name="Straight Connector 8"/>
          <p:cNvCxnSpPr>
            <a:cxnSpLocks noChangeShapeType="1"/>
          </p:cNvCxnSpPr>
          <p:nvPr/>
        </p:nvCxnSpPr>
        <p:spPr bwMode="auto">
          <a:xfrm>
            <a:off x="30861000" y="6053138"/>
            <a:ext cx="0" cy="17416462"/>
          </a:xfrm>
          <a:prstGeom prst="line">
            <a:avLst/>
          </a:prstGeom>
          <a:noFill/>
          <a:ln w="9525">
            <a:solidFill>
              <a:srgbClr val="009000"/>
            </a:solidFill>
            <a:round/>
            <a:headEnd/>
            <a:tailEnd/>
          </a:ln>
        </p:spPr>
      </p:cxnSp>
      <p:cxnSp>
        <p:nvCxnSpPr>
          <p:cNvPr id="14365" name="Straight Connector 44"/>
          <p:cNvCxnSpPr>
            <a:cxnSpLocks noChangeShapeType="1"/>
          </p:cNvCxnSpPr>
          <p:nvPr/>
        </p:nvCxnSpPr>
        <p:spPr bwMode="auto">
          <a:xfrm>
            <a:off x="40843200" y="6146800"/>
            <a:ext cx="0" cy="17416463"/>
          </a:xfrm>
          <a:prstGeom prst="line">
            <a:avLst/>
          </a:prstGeom>
          <a:noFill/>
          <a:ln w="9525">
            <a:solidFill>
              <a:srgbClr val="009000"/>
            </a:solidFill>
            <a:round/>
            <a:headEnd/>
            <a:tailEnd/>
          </a:ln>
        </p:spPr>
      </p:cxnSp>
      <p:sp>
        <p:nvSpPr>
          <p:cNvPr id="14367" name="Text Box 276"/>
          <p:cNvSpPr txBox="1">
            <a:spLocks noChangeAspect="1" noChangeArrowheads="1"/>
          </p:cNvSpPr>
          <p:nvPr/>
        </p:nvSpPr>
        <p:spPr bwMode="auto">
          <a:xfrm>
            <a:off x="11312525" y="4572000"/>
            <a:ext cx="9993313" cy="838200"/>
          </a:xfrm>
          <a:prstGeom prst="rect">
            <a:avLst/>
          </a:prstGeom>
          <a:solidFill>
            <a:srgbClr val="1AA0E9"/>
          </a:solidFill>
          <a:ln w="9525">
            <a:noFill/>
            <a:miter lim="800000"/>
            <a:headEnd/>
            <a:tailEnd/>
          </a:ln>
        </p:spPr>
        <p:txBody>
          <a:bodyPr lIns="114812" tIns="57406" rIns="114812" bIns="57406"/>
          <a:lstStyle/>
          <a:p>
            <a:pPr algn="ctr" eaLnBrk="0" hangingPunct="0">
              <a:spcAft>
                <a:spcPts val="3000"/>
              </a:spcAft>
            </a:pPr>
            <a:r>
              <a:rPr lang="en-US" sz="5400" b="1" dirty="0">
                <a:solidFill>
                  <a:schemeClr val="bg1"/>
                </a:solidFill>
                <a:latin typeface="Arial Black" pitchFamily="34" charset="0"/>
              </a:rPr>
              <a:t>METHODS</a:t>
            </a:r>
            <a:endParaRPr lang="en-US" sz="5400" dirty="0">
              <a:solidFill>
                <a:schemeClr val="bg1"/>
              </a:solidFill>
              <a:latin typeface="Arial Black" pitchFamily="34" charset="0"/>
            </a:endParaRPr>
          </a:p>
          <a:p>
            <a:pPr algn="ctr" eaLnBrk="0" hangingPunct="0"/>
            <a:endParaRPr lang="en-US" sz="2400" dirty="0">
              <a:solidFill>
                <a:srgbClr val="000000"/>
              </a:solidFill>
            </a:endParaRPr>
          </a:p>
        </p:txBody>
      </p:sp>
      <p:sp>
        <p:nvSpPr>
          <p:cNvPr id="14369" name="Rectangle 264"/>
          <p:cNvSpPr>
            <a:spLocks noChangeArrowheads="1"/>
          </p:cNvSpPr>
          <p:nvPr/>
        </p:nvSpPr>
        <p:spPr bwMode="auto">
          <a:xfrm>
            <a:off x="1066801" y="24384000"/>
            <a:ext cx="8991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14812" tIns="57406" rIns="114812" bIns="57406"/>
          <a:lstStyle/>
          <a:p>
            <a:r>
              <a:rPr lang="en-US" sz="6000" b="1" dirty="0">
                <a:solidFill>
                  <a:schemeClr val="bg1"/>
                </a:solidFill>
                <a:latin typeface="Arial" pitchFamily="34" charset="0"/>
                <a:cs typeface="Times New Roman" pitchFamily="18" charset="0"/>
              </a:rPr>
              <a:t>Abstract #00000</a:t>
            </a:r>
          </a:p>
        </p:txBody>
      </p:sp>
      <p:sp>
        <p:nvSpPr>
          <p:cNvPr id="37" name="Text Box 307"/>
          <p:cNvSpPr txBox="1">
            <a:spLocks noChangeAspect="1" noChangeArrowheads="1"/>
          </p:cNvSpPr>
          <p:nvPr/>
        </p:nvSpPr>
        <p:spPr bwMode="auto">
          <a:xfrm>
            <a:off x="31279192" y="15227300"/>
            <a:ext cx="9296400" cy="5867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114812" tIns="57406" rIns="114812" bIns="57406"/>
          <a:lstStyle/>
          <a:p>
            <a:pPr marL="457200" indent="-457200" algn="ctr" eaLnBrk="0" hangingPunct="0"/>
            <a:r>
              <a:rPr lang="en-US" sz="4000" b="1" dirty="0">
                <a:solidFill>
                  <a:srgbClr val="0B1E6C"/>
                </a:solidFill>
                <a:latin typeface="Arial Black" pitchFamily="34" charset="0"/>
              </a:rPr>
              <a:t>Table 1</a:t>
            </a:r>
            <a:endParaRPr lang="en-US" sz="4000" dirty="0">
              <a:solidFill>
                <a:srgbClr val="0B1E6C"/>
              </a:solidFill>
              <a:latin typeface="Arial Black" pitchFamily="34" charset="0"/>
            </a:endParaRPr>
          </a:p>
        </p:txBody>
      </p:sp>
      <p:sp>
        <p:nvSpPr>
          <p:cNvPr id="27" name="Rounded Rectangle 26"/>
          <p:cNvSpPr/>
          <p:nvPr/>
        </p:nvSpPr>
        <p:spPr bwMode="auto">
          <a:xfrm>
            <a:off x="12606645" y="18626487"/>
            <a:ext cx="7628909" cy="4301774"/>
          </a:xfrm>
          <a:prstGeom prst="roundRect">
            <a:avLst/>
          </a:prstGeom>
          <a:solidFill>
            <a:srgbClr val="0B1E6C">
              <a:alpha val="53000"/>
            </a:srgbClr>
          </a:solidFill>
          <a:ln w="9525" cap="flat" cmpd="sng" algn="ctr">
            <a:solidFill>
              <a:srgbClr val="1AA0E9"/>
            </a:solidFill>
            <a:prstDash val="solid"/>
            <a:round/>
            <a:headEnd type="none" w="med" len="med"/>
            <a:tailEnd type="none" w="med" len="med"/>
          </a:ln>
          <a:effectLst>
            <a:reflection stA="46000" endPos="20000" dist="12700" dir="5400000" sy="-100000" algn="bl" rotWithShape="0"/>
            <a:softEdge rad="114300"/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>
              <a:defRPr/>
            </a:pPr>
            <a:endParaRPr lang="en-US" dirty="0">
              <a:latin typeface="Times New Roman" pitchFamily="-60" charset="0"/>
            </a:endParaRPr>
          </a:p>
        </p:txBody>
      </p:sp>
      <p:sp>
        <p:nvSpPr>
          <p:cNvPr id="30" name="Text Box 269"/>
          <p:cNvSpPr txBox="1">
            <a:spLocks noChangeAspect="1" noChangeArrowheads="1"/>
          </p:cNvSpPr>
          <p:nvPr/>
        </p:nvSpPr>
        <p:spPr bwMode="auto">
          <a:xfrm>
            <a:off x="41452800" y="18683221"/>
            <a:ext cx="9067800" cy="914400"/>
          </a:xfrm>
          <a:prstGeom prst="rect">
            <a:avLst/>
          </a:prstGeom>
          <a:solidFill>
            <a:srgbClr val="1AA0E9"/>
          </a:solidFill>
          <a:ln w="9525">
            <a:noFill/>
            <a:miter lim="800000"/>
            <a:headEnd/>
            <a:tailEnd/>
          </a:ln>
        </p:spPr>
        <p:txBody>
          <a:bodyPr wrap="none" lIns="114812" tIns="57406" rIns="114812" bIns="57406" anchor="ctr"/>
          <a:lstStyle/>
          <a:p>
            <a:pPr algn="ctr" eaLnBrk="0" hangingPunct="0">
              <a:spcAft>
                <a:spcPts val="3000"/>
              </a:spcAft>
            </a:pPr>
            <a:r>
              <a:rPr lang="en-US" sz="4000" b="1" dirty="0" smtClean="0">
                <a:solidFill>
                  <a:schemeClr val="bg1"/>
                </a:solidFill>
                <a:latin typeface="Arial Black" pitchFamily="34" charset="0"/>
              </a:rPr>
              <a:t>ACKNOWLEDGEMENTS</a:t>
            </a:r>
            <a:endParaRPr lang="en-US" sz="4000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32" name="Text Box 300"/>
          <p:cNvSpPr txBox="1">
            <a:spLocks noChangeAspect="1" noChangeArrowheads="1"/>
          </p:cNvSpPr>
          <p:nvPr/>
        </p:nvSpPr>
        <p:spPr bwMode="auto">
          <a:xfrm>
            <a:off x="42858047" y="20753805"/>
            <a:ext cx="7488351" cy="265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14812" tIns="57406" rIns="114812" bIns="57406"/>
          <a:lstStyle/>
          <a:p>
            <a:pPr marL="0" indent="0">
              <a:spcAft>
                <a:spcPts val="1800"/>
              </a:spcAft>
              <a:buNone/>
            </a:pPr>
            <a:r>
              <a:rPr lang="en-US" sz="20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Coordinated by the ECOG-ACRIN Cancer Research Group: Peter J. O’Dwyer, MD and Mitchell D. Schnall, MD, PhD, Group </a:t>
            </a:r>
            <a:r>
              <a:rPr lang="en-US" sz="2000" dirty="0" smtClean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Co-Chairs. Supported by the National Cancer Institute of the National Institutes of Health under</a:t>
            </a:r>
            <a:r>
              <a:rPr lang="en-US" sz="2000" dirty="0" smtClean="0">
                <a:solidFill>
                  <a:srgbClr val="18131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awards:</a:t>
            </a:r>
            <a:r>
              <a:rPr lang="nn-NO" sz="2000" dirty="0" smtClean="0">
                <a:solidFill>
                  <a:srgbClr val="18131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nn-NO" sz="2000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[</a:t>
            </a:r>
            <a:r>
              <a:rPr lang="en-US" sz="2000" i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en-US" sz="2000" i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uthor: Insert grant numbers listed in the acknowledgment section of the face page spreadsheet provided by the EA Publications Department or contact </a:t>
            </a:r>
            <a:r>
              <a:rPr lang="en-US" sz="2000" i="1" dirty="0" smtClean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publications@ecog-acrin.org</a:t>
            </a:r>
            <a:r>
              <a:rPr lang="en-US" sz="2000" i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]. </a:t>
            </a:r>
            <a:r>
              <a:rPr lang="en-US" sz="2000" dirty="0" smtClean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This </a:t>
            </a:r>
            <a:r>
              <a:rPr lang="en-US" sz="20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content is solely the responsibility of the  </a:t>
            </a:r>
            <a:r>
              <a:rPr lang="en-US" sz="2000" dirty="0" smtClean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authors </a:t>
            </a:r>
            <a:r>
              <a:rPr lang="en-US" sz="20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and does not necessarily </a:t>
            </a:r>
            <a:r>
              <a:rPr lang="en-US" sz="2000" dirty="0" smtClean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represent the </a:t>
            </a:r>
            <a:r>
              <a:rPr lang="en-US" sz="20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official views of the National </a:t>
            </a:r>
            <a:r>
              <a:rPr lang="en-US" sz="2000" dirty="0" smtClean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Institutes of </a:t>
            </a:r>
            <a:r>
              <a:rPr lang="en-US" sz="20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Health.</a:t>
            </a:r>
          </a:p>
          <a:p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6" descr="A picture containing drawing&#10;&#10;Description automatically generated">
            <a:extLst>
              <a:ext uri="{FF2B5EF4-FFF2-40B4-BE49-F238E27FC236}">
                <a16:creationId xmlns="" xmlns:a16="http://schemas.microsoft.com/office/drawing/2014/main" id="{743EE748-27F4-8E4B-8CC8-EC413CC378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599" y="1167020"/>
            <a:ext cx="10205781" cy="1974642"/>
          </a:xfrm>
          <a:prstGeom prst="rect">
            <a:avLst/>
          </a:prstGeom>
        </p:spPr>
      </p:pic>
      <p:sp>
        <p:nvSpPr>
          <p:cNvPr id="33" name="Text Box 293">
            <a:extLst>
              <a:ext uri="{FF2B5EF4-FFF2-40B4-BE49-F238E27FC236}">
                <a16:creationId xmlns="" xmlns:a16="http://schemas.microsoft.com/office/drawing/2014/main" id="{452EB7A6-22FE-3642-B072-E97F20F055BF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18288" y="24028750"/>
            <a:ext cx="51188112" cy="1193450"/>
          </a:xfrm>
          <a:prstGeom prst="rect">
            <a:avLst/>
          </a:prstGeom>
          <a:solidFill>
            <a:srgbClr val="39166C"/>
          </a:solidFill>
          <a:ln w="9525">
            <a:noFill/>
            <a:miter lim="800000"/>
            <a:headEnd/>
            <a:tailEnd/>
          </a:ln>
        </p:spPr>
        <p:txBody>
          <a:bodyPr wrap="none" lIns="114812" tIns="57406" rIns="114812" bIns="57406"/>
          <a:lstStyle/>
          <a:p>
            <a:pPr algn="ctr" eaLnBrk="0" hangingPunct="0"/>
            <a:endParaRPr lang="en-US" sz="5400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34" name="Rectangle 264">
            <a:extLst>
              <a:ext uri="{FF2B5EF4-FFF2-40B4-BE49-F238E27FC236}">
                <a16:creationId xmlns="" xmlns:a16="http://schemas.microsoft.com/office/drawing/2014/main" id="{1B6BAE25-52F7-0E44-AB41-8BADEAF899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5844" y="24155400"/>
            <a:ext cx="8991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14812" tIns="57406" rIns="114812" bIns="57406"/>
          <a:lstStyle/>
          <a:p>
            <a:r>
              <a:rPr lang="en-US" sz="6000" b="1" dirty="0">
                <a:solidFill>
                  <a:schemeClr val="bg1"/>
                </a:solidFill>
                <a:latin typeface="Arial" pitchFamily="34" charset="0"/>
                <a:cs typeface="Times New Roman" pitchFamily="18" charset="0"/>
              </a:rPr>
              <a:t>Abstract #00000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108992" y="21119347"/>
            <a:ext cx="1749055" cy="1753219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53107" y="154544"/>
            <a:ext cx="8219893" cy="3637121"/>
          </a:xfrm>
          <a:prstGeom prst="rect">
            <a:avLst/>
          </a:prstGeom>
        </p:spPr>
      </p:pic>
      <p:pic>
        <p:nvPicPr>
          <p:cNvPr id="36" name="Picture 3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166263" y="18973386"/>
            <a:ext cx="2173429" cy="3158717"/>
          </a:xfrm>
          <a:prstGeom prst="rect">
            <a:avLst/>
          </a:prstGeom>
        </p:spPr>
      </p:pic>
      <p:sp>
        <p:nvSpPr>
          <p:cNvPr id="38" name="TextBox 37"/>
          <p:cNvSpPr txBox="1"/>
          <p:nvPr/>
        </p:nvSpPr>
        <p:spPr>
          <a:xfrm>
            <a:off x="15339692" y="19261489"/>
            <a:ext cx="489586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(Author: Create and add your QR code here. Size should be at least 2 x 2 inches after printing.)</a:t>
            </a:r>
          </a:p>
          <a:p>
            <a:pPr algn="ctr"/>
            <a:endParaRPr lang="en-US" sz="32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3200" dirty="0" smtClean="0"/>
              <a:t> </a:t>
            </a:r>
            <a:endParaRPr lang="en-US" sz="3200" i="1" dirty="0"/>
          </a:p>
        </p:txBody>
      </p:sp>
      <p:sp>
        <p:nvSpPr>
          <p:cNvPr id="35" name="TextBox 34"/>
          <p:cNvSpPr txBox="1"/>
          <p:nvPr/>
        </p:nvSpPr>
        <p:spPr>
          <a:xfrm>
            <a:off x="13106400" y="22176324"/>
            <a:ext cx="66403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Copies obtained through Quick Response (QR) Code are for personal use only and may not be reproduced without permission from the meeting organizer or the author.</a:t>
            </a:r>
            <a:endParaRPr lang="en-US" sz="1200" i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1931771" y="19861217"/>
            <a:ext cx="810985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ClinicalTrials.gov: NCT00000000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New Red">
      <a:dk1>
        <a:srgbClr val="BA1419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rgbClr val="000099"/>
            </a:gs>
            <a:gs pos="50000">
              <a:srgbClr val="CCCCFF"/>
            </a:gs>
            <a:gs pos="100000">
              <a:srgbClr val="000099"/>
            </a:gs>
          </a:gsLst>
          <a:lin ang="5400000" scaled="1"/>
        </a:gradFill>
        <a:ln w="9525" cap="flat" cmpd="sng" algn="ctr">
          <a:solidFill>
            <a:srgbClr val="0000A4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pitchFamily="-60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rgbClr val="000099"/>
            </a:gs>
            <a:gs pos="50000">
              <a:srgbClr val="CCCCFF"/>
            </a:gs>
            <a:gs pos="100000">
              <a:srgbClr val="000099"/>
            </a:gs>
          </a:gsLst>
          <a:lin ang="5400000" scaled="1"/>
        </a:gradFill>
        <a:ln w="9525" cap="flat" cmpd="sng" algn="ctr">
          <a:solidFill>
            <a:srgbClr val="0000A4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pitchFamily="-60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10551</TotalTime>
  <Words>558</Words>
  <Application>Microsoft Office PowerPoint</Application>
  <PresentationFormat>Custom</PresentationFormat>
  <Paragraphs>61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Arial Black</vt:lpstr>
      <vt:lpstr>Calibri</vt:lpstr>
      <vt:lpstr>HelveticaNeue-Roman</vt:lpstr>
      <vt:lpstr>Times New Roman</vt:lpstr>
      <vt:lpstr>Wingdings</vt:lpstr>
      <vt:lpstr>ヒラギノ角ゴ Pro W3</vt:lpstr>
      <vt:lpstr>Office Theme</vt:lpstr>
      <vt:lpstr>PowerPoint Presentation</vt:lpstr>
    </vt:vector>
  </TitlesOfParts>
  <Company>American College of Radiology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LMORABITO</dc:creator>
  <cp:lastModifiedBy>Dragaud, Diane</cp:lastModifiedBy>
  <cp:revision>252</cp:revision>
  <dcterms:created xsi:type="dcterms:W3CDTF">2011-04-04T13:08:33Z</dcterms:created>
  <dcterms:modified xsi:type="dcterms:W3CDTF">2022-04-13T15:26:29Z</dcterms:modified>
</cp:coreProperties>
</file>