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8"/>
  </p:notesMasterIdLst>
  <p:handoutMasterIdLst>
    <p:handoutMasterId r:id="rId9"/>
  </p:handoutMasterIdLst>
  <p:sldIdLst>
    <p:sldId id="577" r:id="rId2"/>
    <p:sldId id="581" r:id="rId3"/>
    <p:sldId id="582" r:id="rId4"/>
    <p:sldId id="583" r:id="rId5"/>
    <p:sldId id="584" r:id="rId6"/>
    <p:sldId id="578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lker, Kelly" initials="WK" lastIdx="2" clrIdx="0"/>
  <p:cmAuthor id="1" name="Karen Padilla" initials="KP" lastIdx="8" clrIdx="1"/>
  <p:cmAuthor id="2" name="Joseph Sparano" initials="JS" lastIdx="22" clrIdx="3">
    <p:extLst/>
  </p:cmAuthor>
  <p:cmAuthor id="3" name="Lynne Wagner, Ph.D." initials="LWP" lastIdx="9" clrIdx="4">
    <p:extLst/>
  </p:cmAuthor>
  <p:cmAuthor id="4" name="WFBMC" initials="W" lastIdx="7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80A"/>
    <a:srgbClr val="89FBF8"/>
    <a:srgbClr val="2E398E"/>
    <a:srgbClr val="DDDDDD"/>
    <a:srgbClr val="EAEAEA"/>
    <a:srgbClr val="F8F8F8"/>
    <a:srgbClr val="C0C0C0"/>
    <a:srgbClr val="ECECEC"/>
    <a:srgbClr val="C1C1C1"/>
    <a:srgbClr val="1813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71731" autoAdjust="0"/>
  </p:normalViewPr>
  <p:slideViewPr>
    <p:cSldViewPr snapToGrid="0">
      <p:cViewPr varScale="1">
        <p:scale>
          <a:sx n="74" d="100"/>
          <a:sy n="74" d="100"/>
        </p:scale>
        <p:origin x="240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1890" y="84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138"/>
          </a:xfrm>
          <a:prstGeom prst="rect">
            <a:avLst/>
          </a:prstGeom>
        </p:spPr>
        <p:txBody>
          <a:bodyPr vert="horz" lIns="91184" tIns="45592" rIns="91184" bIns="4559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1"/>
            <a:ext cx="3038475" cy="465138"/>
          </a:xfrm>
          <a:prstGeom prst="rect">
            <a:avLst/>
          </a:prstGeom>
        </p:spPr>
        <p:txBody>
          <a:bodyPr vert="horz" lIns="91184" tIns="45592" rIns="91184" bIns="45592" rtlCol="0"/>
          <a:lstStyle>
            <a:lvl1pPr algn="r">
              <a:defRPr sz="1200"/>
            </a:lvl1pPr>
          </a:lstStyle>
          <a:p>
            <a:fld id="{F468D1F5-2B68-4821-B9B5-6A946CFF738E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184" tIns="45592" rIns="91184" bIns="4559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1184" tIns="45592" rIns="91184" bIns="45592" rtlCol="0" anchor="b"/>
          <a:lstStyle>
            <a:lvl1pPr algn="r">
              <a:defRPr sz="1200"/>
            </a:lvl1pPr>
          </a:lstStyle>
          <a:p>
            <a:fld id="{2F059E20-D855-402D-BBF4-E2D77F8CAA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203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4820"/>
          </a:xfrm>
          <a:prstGeom prst="rect">
            <a:avLst/>
          </a:prstGeom>
        </p:spPr>
        <p:txBody>
          <a:bodyPr vert="horz" lIns="92914" tIns="46457" rIns="92914" bIns="464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2"/>
            <a:ext cx="3037840" cy="464820"/>
          </a:xfrm>
          <a:prstGeom prst="rect">
            <a:avLst/>
          </a:prstGeom>
        </p:spPr>
        <p:txBody>
          <a:bodyPr vert="horz" lIns="92914" tIns="46457" rIns="92914" bIns="46457" rtlCol="0"/>
          <a:lstStyle>
            <a:lvl1pPr algn="r">
              <a:defRPr sz="1200"/>
            </a:lvl1pPr>
          </a:lstStyle>
          <a:p>
            <a:fld id="{57A7F26E-578E-4B99-AE90-EA5581CD0BE7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14" tIns="46457" rIns="92914" bIns="464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2914" tIns="46457" rIns="92914" bIns="4645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4820"/>
          </a:xfrm>
          <a:prstGeom prst="rect">
            <a:avLst/>
          </a:prstGeom>
        </p:spPr>
        <p:txBody>
          <a:bodyPr vert="horz" lIns="92914" tIns="46457" rIns="92914" bIns="464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9"/>
            <a:ext cx="3037840" cy="464820"/>
          </a:xfrm>
          <a:prstGeom prst="rect">
            <a:avLst/>
          </a:prstGeom>
        </p:spPr>
        <p:txBody>
          <a:bodyPr vert="horz" lIns="92914" tIns="46457" rIns="92914" bIns="46457" rtlCol="0" anchor="b"/>
          <a:lstStyle>
            <a:lvl1pPr algn="r">
              <a:defRPr sz="1200"/>
            </a:lvl1pPr>
          </a:lstStyle>
          <a:p>
            <a:fld id="{8A066F93-B2D7-4731-9B44-4DC4058E0F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876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5789"/>
            <a:ext cx="5902960" cy="441417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66F93-B2D7-4731-9B44-4DC4058E0F0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226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66F93-B2D7-4731-9B44-4DC4058E0F0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151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Gray Title Slide"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400" baseline="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11723784" y="6416678"/>
            <a:ext cx="601133" cy="381000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>
              <a:defRPr/>
            </a:pPr>
            <a:fld id="{EB78F35B-1AA9-4A88-97DB-748ED7B1ED1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031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ey Content - Bullet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6079067" y="6645275"/>
            <a:ext cx="18473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38151" y="283701"/>
            <a:ext cx="11446639" cy="74771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r">
              <a:buFontTx/>
              <a:buNone/>
              <a:defRPr sz="4400" b="1" baseline="0">
                <a:solidFill>
                  <a:srgbClr val="2E398E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 bwMode="blackWhite">
          <a:xfrm>
            <a:off x="438151" y="1289956"/>
            <a:ext cx="11446933" cy="490129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82613" indent="-582613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Arial" panose="020B0604020202020204" pitchFamily="34" charset="0"/>
              <a:buChar char="•"/>
              <a:defRPr sz="3600" baseline="0">
                <a:solidFill>
                  <a:schemeClr val="tx2"/>
                </a:solidFill>
              </a:defRPr>
            </a:lvl1pPr>
            <a:lvl2pPr marL="1371600" indent="-62547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‒"/>
              <a:defRPr sz="3600" baseline="0">
                <a:solidFill>
                  <a:schemeClr val="tx1"/>
                </a:solidFill>
              </a:defRPr>
            </a:lvl2pPr>
            <a:lvl3pPr marL="2062163" indent="-51752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 typeface="Arial"/>
              <a:buChar char="•"/>
              <a:defRPr sz="3600" baseline="0">
                <a:solidFill>
                  <a:schemeClr val="tx1"/>
                </a:solidFill>
              </a:defRPr>
            </a:lvl3pPr>
            <a:lvl4pPr>
              <a:defRPr sz="3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3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  <p:sp>
        <p:nvSpPr>
          <p:cNvPr id="10" name="Slide Number Placeholder 18"/>
          <p:cNvSpPr>
            <a:spLocks noGrp="1"/>
          </p:cNvSpPr>
          <p:nvPr>
            <p:ph type="sldNum" sz="quarter" idx="13"/>
          </p:nvPr>
        </p:nvSpPr>
        <p:spPr>
          <a:xfrm>
            <a:off x="11723784" y="6416678"/>
            <a:ext cx="601133" cy="381000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B78F35B-1AA9-4A88-97DB-748ED7B1ED1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163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Content - 1.a. Outline"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6079067" y="6645275"/>
            <a:ext cx="18473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38151" y="354540"/>
            <a:ext cx="11446639" cy="947364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r">
              <a:buFontTx/>
              <a:buNone/>
              <a:defRPr sz="4400" b="1" baseline="0">
                <a:solidFill>
                  <a:srgbClr val="2E398E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 bwMode="blackWhite">
          <a:xfrm>
            <a:off x="438151" y="1609681"/>
            <a:ext cx="11446933" cy="458156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623888" indent="-623888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+mj-lt"/>
              <a:buAutoNum type="arabicPeriod"/>
              <a:defRPr sz="3600" baseline="0">
                <a:solidFill>
                  <a:schemeClr val="tx2"/>
                </a:solidFill>
              </a:defRPr>
            </a:lvl1pPr>
            <a:lvl2pPr marL="1371600" indent="-62547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lphaUcPeriod"/>
              <a:defRPr sz="3600" baseline="0">
                <a:solidFill>
                  <a:schemeClr val="tx2"/>
                </a:solidFill>
              </a:defRPr>
            </a:lvl2pPr>
            <a:lvl3pPr marL="2120900" indent="-630238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arenR"/>
              <a:tabLst/>
              <a:defRPr sz="3600" baseline="0">
                <a:solidFill>
                  <a:schemeClr val="tx2"/>
                </a:solidFill>
              </a:defRPr>
            </a:lvl3pPr>
            <a:lvl4pPr>
              <a:defRPr sz="3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3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endParaRPr lang="en-US" dirty="0" smtClean="0"/>
          </a:p>
        </p:txBody>
      </p:sp>
      <p:sp>
        <p:nvSpPr>
          <p:cNvPr id="10" name="Slide Number Placeholder 18"/>
          <p:cNvSpPr>
            <a:spLocks noGrp="1"/>
          </p:cNvSpPr>
          <p:nvPr>
            <p:ph type="sldNum" sz="quarter" idx="13"/>
          </p:nvPr>
        </p:nvSpPr>
        <p:spPr>
          <a:xfrm>
            <a:off x="11723784" y="6416678"/>
            <a:ext cx="601133" cy="381000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>
              <a:defRPr/>
            </a:pPr>
            <a:fld id="{EB78F35B-1AA9-4A88-97DB-748ED7B1ED1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244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Content - I.A. Outline"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6079067" y="6645275"/>
            <a:ext cx="18473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38151" y="434890"/>
            <a:ext cx="11446639" cy="74771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r">
              <a:buFontTx/>
              <a:buNone/>
              <a:defRPr sz="4400" b="1" baseline="0">
                <a:solidFill>
                  <a:srgbClr val="2E398E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 bwMode="blackWhite">
          <a:xfrm>
            <a:off x="438151" y="1531088"/>
            <a:ext cx="11446933" cy="466016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82613" indent="-582613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+mj-lt"/>
              <a:buAutoNum type="romanUcPeriod"/>
              <a:defRPr sz="3600" baseline="0">
                <a:solidFill>
                  <a:schemeClr val="tx2"/>
                </a:solidFill>
              </a:defRPr>
            </a:lvl1pPr>
            <a:lvl2pPr marL="1371600" indent="-62547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lphaUcPeriod"/>
              <a:defRPr sz="3600" baseline="0">
                <a:solidFill>
                  <a:schemeClr val="tx2"/>
                </a:solidFill>
              </a:defRPr>
            </a:lvl2pPr>
            <a:lvl3pPr marL="2179638" indent="-642938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romanLcPeriod"/>
              <a:defRPr sz="3600" baseline="0">
                <a:solidFill>
                  <a:schemeClr val="tx2"/>
                </a:solidFill>
              </a:defRPr>
            </a:lvl3pPr>
            <a:lvl4pPr>
              <a:defRPr sz="3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3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Slide Number Placeholder 18"/>
          <p:cNvSpPr>
            <a:spLocks noGrp="1"/>
          </p:cNvSpPr>
          <p:nvPr>
            <p:ph type="sldNum" sz="quarter" idx="13"/>
          </p:nvPr>
        </p:nvSpPr>
        <p:spPr>
          <a:xfrm>
            <a:off x="11723784" y="6416678"/>
            <a:ext cx="601133" cy="381000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>
              <a:defRPr/>
            </a:pPr>
            <a:fld id="{EB78F35B-1AA9-4A88-97DB-748ED7B1ED1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113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- Bullets Dk Blue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6079067" y="6645275"/>
            <a:ext cx="18473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38151" y="283701"/>
            <a:ext cx="11446639" cy="74771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r">
              <a:buFontTx/>
              <a:buNone/>
              <a:defRPr sz="4400" b="1" baseline="0">
                <a:solidFill>
                  <a:srgbClr val="00B0F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 bwMode="blackWhite">
          <a:xfrm>
            <a:off x="438151" y="1289956"/>
            <a:ext cx="11446933" cy="490129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82613" indent="-582613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Arial" panose="020B0604020202020204" pitchFamily="34" charset="0"/>
              <a:buChar char="•"/>
              <a:defRPr sz="3600" baseline="0">
                <a:solidFill>
                  <a:schemeClr val="tx1"/>
                </a:solidFill>
              </a:defRPr>
            </a:lvl1pPr>
            <a:lvl2pPr marL="1371600" indent="-62547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‒"/>
              <a:defRPr sz="3600" baseline="0">
                <a:solidFill>
                  <a:schemeClr val="tx1"/>
                </a:solidFill>
              </a:defRPr>
            </a:lvl2pPr>
            <a:lvl3pPr marL="2062163" indent="-51752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 typeface="Arial"/>
              <a:buChar char="•"/>
              <a:defRPr sz="3600" baseline="0">
                <a:solidFill>
                  <a:schemeClr val="tx1"/>
                </a:solidFill>
              </a:defRPr>
            </a:lvl3pPr>
            <a:lvl4pPr>
              <a:defRPr sz="3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3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  <p:sp>
        <p:nvSpPr>
          <p:cNvPr id="10" name="Slide Number Placeholder 18"/>
          <p:cNvSpPr>
            <a:spLocks noGrp="1"/>
          </p:cNvSpPr>
          <p:nvPr>
            <p:ph type="sldNum" sz="quarter" idx="13"/>
          </p:nvPr>
        </p:nvSpPr>
        <p:spPr>
          <a:xfrm>
            <a:off x="11723784" y="6416678"/>
            <a:ext cx="601133" cy="381000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EB78F35B-1AA9-4A88-97DB-748ED7B1ED1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35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6417" y="365126"/>
            <a:ext cx="11326091" cy="715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11723784" y="6416678"/>
            <a:ext cx="601133" cy="381000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>
              <a:defRPr/>
            </a:pPr>
            <a:fld id="{EB78F35B-1AA9-4A88-97DB-748ED7B1ED1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88" y="6268289"/>
            <a:ext cx="2785754" cy="52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0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698" r:id="rId3"/>
    <p:sldLayoutId id="2147483699" r:id="rId4"/>
    <p:sldLayoutId id="214748370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2E398E"/>
          </a:solidFill>
          <a:latin typeface="+mn-lt"/>
          <a:ea typeface="+mj-ea"/>
          <a:cs typeface="+mj-cs"/>
        </a:defRPr>
      </a:lvl1pPr>
    </p:titleStyle>
    <p:bodyStyle>
      <a:lvl1pPr marL="582613" indent="-582613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SzPct val="75000"/>
        <a:buFont typeface="Wingdings" panose="05000000000000000000" pitchFamily="2" charset="2"/>
        <a:buChar char="t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1309688" indent="-56197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Calibri" panose="020F050202020403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5"/>
          <p:cNvSpPr txBox="1">
            <a:spLocks/>
          </p:cNvSpPr>
          <p:nvPr/>
        </p:nvSpPr>
        <p:spPr>
          <a:xfrm>
            <a:off x="0" y="3886200"/>
            <a:ext cx="10905067" cy="1333500"/>
          </a:xfrm>
          <a:prstGeom prst="rect">
            <a:avLst/>
          </a:prstGeom>
          <a:solidFill>
            <a:srgbClr val="2AA9E0"/>
          </a:solidFill>
        </p:spPr>
        <p:txBody>
          <a:bodyPr>
            <a:normAutofit/>
          </a:bodyPr>
          <a:lstStyle>
            <a:lvl1pPr marL="582613" indent="-58261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t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09688" indent="-561975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Font typeface="Calibri" panose="020F0502020204030204" pitchFamily="34" charset="0"/>
              <a:buChar char="–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2600" b="1" dirty="0" smtClean="0">
                <a:solidFill>
                  <a:schemeClr val="bg1"/>
                </a:solidFill>
              </a:rPr>
              <a:t>Authorship – Use Minimum 22-Point Font Here</a:t>
            </a:r>
          </a:p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292100" y="342900"/>
            <a:ext cx="10998200" cy="26125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 baseline="0">
                <a:solidFill>
                  <a:srgbClr val="2E398E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E398E"/>
                </a:solidFill>
                <a:effectLst/>
                <a:uLnTx/>
                <a:uFillTx/>
                <a:latin typeface="Calibri" panose="020F0502020204030204"/>
                <a:ea typeface="+mj-ea"/>
                <a:cs typeface="RotisSerif"/>
              </a:rPr>
              <a:t>Title Slide – Use Minimum 40-Point Font Here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2E398E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49371" y="46763"/>
            <a:ext cx="707497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OPTIONAL MEETING NAME HERE. </a:t>
            </a:r>
            <a:r>
              <a:rPr lang="en-US" sz="1000" dirty="0" smtClean="0">
                <a:solidFill>
                  <a:srgbClr val="000000"/>
                </a:solidFill>
                <a:latin typeface="Arial" panose="020B0604020202020204" pitchFamily="34" charset="0"/>
              </a:rPr>
              <a:t>EXAMPLE: </a:t>
            </a:r>
            <a:r>
              <a:rPr lang="en-US" sz="10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San Antonio Breast Cancer Symposium</a:t>
            </a:r>
            <a:r>
              <a:rPr lang="en-US" sz="1000" b="0" i="0" baseline="30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®</a:t>
            </a:r>
            <a:r>
              <a:rPr lang="en-US" sz="10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December 4-8, 2018</a:t>
            </a:r>
            <a:endParaRPr lang="en-US" sz="1000" dirty="0"/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3821026" y="6402170"/>
            <a:ext cx="451608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chemeClr val="tx2"/>
                </a:solidFill>
                <a:ea typeface="Geneva" charset="-128"/>
              </a:rPr>
              <a:t>This presentation is the intellectual property of the author/presenter. Contact (insert email) for permission to reprint and/or distribute.</a:t>
            </a:r>
            <a:endParaRPr lang="en-US" sz="1000" dirty="0">
              <a:solidFill>
                <a:schemeClr val="tx2"/>
              </a:solidFill>
              <a:ea typeface="Geneva" charset="-128"/>
            </a:endParaRPr>
          </a:p>
        </p:txBody>
      </p:sp>
      <p:sp>
        <p:nvSpPr>
          <p:cNvPr id="6" name="Footer Placeholder 1"/>
          <p:cNvSpPr txBox="1">
            <a:spLocks/>
          </p:cNvSpPr>
          <p:nvPr/>
        </p:nvSpPr>
        <p:spPr>
          <a:xfrm>
            <a:off x="9187813" y="6441440"/>
            <a:ext cx="2574695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chemeClr val="tx2"/>
                </a:solidFill>
                <a:ea typeface="Geneva" charset="-128"/>
              </a:rPr>
              <a:t>If</a:t>
            </a:r>
            <a:r>
              <a:rPr lang="en-US" sz="1000" baseline="0" dirty="0" smtClean="0">
                <a:solidFill>
                  <a:schemeClr val="tx2"/>
                </a:solidFill>
                <a:ea typeface="Geneva" charset="-128"/>
              </a:rPr>
              <a:t> using institutional logo, insert here</a:t>
            </a:r>
            <a:endParaRPr lang="en-US" sz="1000" dirty="0">
              <a:solidFill>
                <a:schemeClr val="tx2"/>
              </a:solidFill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513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Heading (bulleted text)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Text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Text</a:t>
            </a:r>
          </a:p>
          <a:p>
            <a:pPr lvl="2">
              <a:buSzPct val="70000"/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Text</a:t>
            </a:r>
          </a:p>
          <a:p>
            <a:pPr marL="1371600" lvl="3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B78F35B-1AA9-4A88-97DB-748ED7B1ED1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Footer Placeholder 1"/>
          <p:cNvSpPr txBox="1">
            <a:spLocks/>
          </p:cNvSpPr>
          <p:nvPr/>
        </p:nvSpPr>
        <p:spPr>
          <a:xfrm>
            <a:off x="3821026" y="6402170"/>
            <a:ext cx="451608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chemeClr val="tx2"/>
                </a:solidFill>
                <a:ea typeface="Geneva" charset="-128"/>
              </a:rPr>
              <a:t>This presentation is the intellectual property of the author/presenter. Contact (insert email) for permission to reprint and/or distribute.</a:t>
            </a:r>
            <a:endParaRPr lang="en-US" sz="1000" dirty="0">
              <a:solidFill>
                <a:schemeClr val="tx2"/>
              </a:solidFill>
              <a:ea typeface="Geneva" charset="-128"/>
            </a:endParaRPr>
          </a:p>
        </p:txBody>
      </p:sp>
      <p:sp>
        <p:nvSpPr>
          <p:cNvPr id="9" name="Footer Placeholder 1"/>
          <p:cNvSpPr txBox="1">
            <a:spLocks/>
          </p:cNvSpPr>
          <p:nvPr/>
        </p:nvSpPr>
        <p:spPr>
          <a:xfrm>
            <a:off x="9187813" y="6441440"/>
            <a:ext cx="2574695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chemeClr val="tx2"/>
                </a:solidFill>
                <a:ea typeface="Geneva" charset="-128"/>
              </a:rPr>
              <a:t>If</a:t>
            </a:r>
            <a:r>
              <a:rPr lang="en-US" sz="1000" baseline="0" dirty="0" smtClean="0">
                <a:solidFill>
                  <a:schemeClr val="tx2"/>
                </a:solidFill>
                <a:ea typeface="Geneva" charset="-128"/>
              </a:rPr>
              <a:t> using institutional logo, insert here</a:t>
            </a:r>
            <a:endParaRPr lang="en-US" sz="1000" dirty="0">
              <a:solidFill>
                <a:schemeClr val="tx2"/>
              </a:solidFill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639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Heading (numbered text)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Text</a:t>
            </a:r>
          </a:p>
          <a:p>
            <a:pPr marL="1531937" lvl="1" indent="-742950">
              <a:buFont typeface="+mj-lt"/>
              <a:buAutoNum type="alphaUcPeriod"/>
            </a:pPr>
            <a:r>
              <a:rPr lang="en-US" dirty="0" smtClean="0">
                <a:solidFill>
                  <a:schemeClr val="tx2"/>
                </a:solidFill>
              </a:rPr>
              <a:t>Text</a:t>
            </a:r>
          </a:p>
          <a:p>
            <a:pPr marL="2454275" lvl="2" indent="-857250">
              <a:buFont typeface="+mj-lt"/>
              <a:buAutoNum type="arabicParenR"/>
            </a:pPr>
            <a:r>
              <a:rPr lang="en-US" dirty="0" smtClean="0">
                <a:solidFill>
                  <a:schemeClr val="tx2"/>
                </a:solidFill>
              </a:rPr>
              <a:t>Text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B78F35B-1AA9-4A88-97DB-748ED7B1ED1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Footer Placeholder 1"/>
          <p:cNvSpPr txBox="1">
            <a:spLocks/>
          </p:cNvSpPr>
          <p:nvPr/>
        </p:nvSpPr>
        <p:spPr>
          <a:xfrm>
            <a:off x="3821026" y="6402170"/>
            <a:ext cx="451608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chemeClr val="tx2"/>
                </a:solidFill>
                <a:ea typeface="Geneva" charset="-128"/>
              </a:rPr>
              <a:t>This presentation is the intellectual property of the author/presenter. Contact (insert email) for permission to reprint and/or distribute.</a:t>
            </a:r>
            <a:endParaRPr lang="en-US" sz="1000" dirty="0">
              <a:solidFill>
                <a:schemeClr val="tx2"/>
              </a:solidFill>
              <a:ea typeface="Geneva" charset="-128"/>
            </a:endParaRPr>
          </a:p>
        </p:txBody>
      </p:sp>
      <p:sp>
        <p:nvSpPr>
          <p:cNvPr id="9" name="Footer Placeholder 1"/>
          <p:cNvSpPr txBox="1">
            <a:spLocks/>
          </p:cNvSpPr>
          <p:nvPr/>
        </p:nvSpPr>
        <p:spPr>
          <a:xfrm>
            <a:off x="9187813" y="6441440"/>
            <a:ext cx="2574695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chemeClr val="tx2"/>
                </a:solidFill>
                <a:ea typeface="Geneva" charset="-128"/>
              </a:rPr>
              <a:t>If</a:t>
            </a:r>
            <a:r>
              <a:rPr lang="en-US" sz="1000" baseline="0" dirty="0" smtClean="0">
                <a:solidFill>
                  <a:schemeClr val="tx2"/>
                </a:solidFill>
                <a:ea typeface="Geneva" charset="-128"/>
              </a:rPr>
              <a:t> using institutional logo, insert here</a:t>
            </a:r>
            <a:endParaRPr lang="en-US" sz="1000" dirty="0">
              <a:solidFill>
                <a:schemeClr val="tx2"/>
              </a:solidFill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071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Heading (numbered text)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739775" indent="-739775">
              <a:buFont typeface="+mj-lt"/>
              <a:buAutoNum type="romanUcPeriod"/>
            </a:pPr>
            <a:r>
              <a:rPr lang="en-US" dirty="0" smtClean="0">
                <a:solidFill>
                  <a:schemeClr val="tx2"/>
                </a:solidFill>
              </a:rPr>
              <a:t>Text</a:t>
            </a:r>
          </a:p>
          <a:p>
            <a:pPr marL="1598612" lvl="1" indent="-742950">
              <a:buFont typeface="+mj-lt"/>
              <a:buAutoNum type="alphaUcPeriod"/>
            </a:pPr>
            <a:r>
              <a:rPr lang="en-US" dirty="0" smtClean="0">
                <a:solidFill>
                  <a:schemeClr val="tx2"/>
                </a:solidFill>
              </a:rPr>
              <a:t>Text</a:t>
            </a:r>
          </a:p>
          <a:p>
            <a:pPr marL="2336800" lvl="2" indent="-623888">
              <a:buFont typeface="+mj-lt"/>
              <a:buAutoNum type="romanLcPeriod"/>
            </a:pPr>
            <a:r>
              <a:rPr lang="en-US" dirty="0" smtClean="0">
                <a:solidFill>
                  <a:schemeClr val="tx2"/>
                </a:solidFill>
              </a:rPr>
              <a:t>Text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B78F35B-1AA9-4A88-97DB-748ED7B1ED1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Footer Placeholder 1"/>
          <p:cNvSpPr txBox="1">
            <a:spLocks/>
          </p:cNvSpPr>
          <p:nvPr/>
        </p:nvSpPr>
        <p:spPr>
          <a:xfrm>
            <a:off x="3821026" y="6402170"/>
            <a:ext cx="451608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chemeClr val="tx2"/>
                </a:solidFill>
                <a:ea typeface="Geneva" charset="-128"/>
              </a:rPr>
              <a:t>This presentation is the intellectual property of the author/presenter. Contact (insert email) for permission to reprint and/or distribute.</a:t>
            </a:r>
            <a:endParaRPr lang="en-US" sz="1000" dirty="0">
              <a:solidFill>
                <a:schemeClr val="tx2"/>
              </a:solidFill>
              <a:ea typeface="Geneva" charset="-128"/>
            </a:endParaRPr>
          </a:p>
        </p:txBody>
      </p:sp>
      <p:sp>
        <p:nvSpPr>
          <p:cNvPr id="9" name="Footer Placeholder 1"/>
          <p:cNvSpPr txBox="1">
            <a:spLocks/>
          </p:cNvSpPr>
          <p:nvPr/>
        </p:nvSpPr>
        <p:spPr>
          <a:xfrm>
            <a:off x="9187813" y="6441440"/>
            <a:ext cx="2574695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chemeClr val="tx2"/>
                </a:solidFill>
                <a:ea typeface="Geneva" charset="-128"/>
              </a:rPr>
              <a:t>If</a:t>
            </a:r>
            <a:r>
              <a:rPr lang="en-US" sz="1000" baseline="0" dirty="0" smtClean="0">
                <a:solidFill>
                  <a:schemeClr val="tx2"/>
                </a:solidFill>
                <a:ea typeface="Geneva" charset="-128"/>
              </a:rPr>
              <a:t> using institutional logo, insert here</a:t>
            </a:r>
            <a:endParaRPr lang="en-US" sz="1000" dirty="0">
              <a:solidFill>
                <a:schemeClr val="tx2"/>
              </a:solidFill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163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Divider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78F35B-1AA9-4A88-97DB-748ED7B1ED1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Footer Placeholder 1"/>
          <p:cNvSpPr txBox="1">
            <a:spLocks/>
          </p:cNvSpPr>
          <p:nvPr/>
        </p:nvSpPr>
        <p:spPr>
          <a:xfrm>
            <a:off x="3821026" y="6402170"/>
            <a:ext cx="451608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chemeClr val="tx2"/>
                </a:solidFill>
                <a:ea typeface="Geneva" charset="-128"/>
              </a:rPr>
              <a:t>This presentation is the intellectual property of the author/presenter. Contact (insert email) for permission to reprint and/or distribute.</a:t>
            </a:r>
            <a:endParaRPr lang="en-US" sz="1000" dirty="0">
              <a:solidFill>
                <a:schemeClr val="tx2"/>
              </a:solidFill>
              <a:ea typeface="Geneva" charset="-128"/>
            </a:endParaRPr>
          </a:p>
        </p:txBody>
      </p:sp>
      <p:sp>
        <p:nvSpPr>
          <p:cNvPr id="8" name="Footer Placeholder 1"/>
          <p:cNvSpPr txBox="1">
            <a:spLocks/>
          </p:cNvSpPr>
          <p:nvPr/>
        </p:nvSpPr>
        <p:spPr>
          <a:xfrm>
            <a:off x="9187813" y="6441440"/>
            <a:ext cx="2574695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chemeClr val="tx2"/>
                </a:solidFill>
                <a:ea typeface="Geneva" charset="-128"/>
              </a:rPr>
              <a:t>If</a:t>
            </a:r>
            <a:r>
              <a:rPr lang="en-US" sz="1000" baseline="0" dirty="0" smtClean="0">
                <a:solidFill>
                  <a:schemeClr val="tx2"/>
                </a:solidFill>
                <a:ea typeface="Geneva" charset="-128"/>
              </a:rPr>
              <a:t> using institutional logo, insert here</a:t>
            </a:r>
            <a:endParaRPr lang="en-US" sz="1000" dirty="0">
              <a:solidFill>
                <a:schemeClr val="tx2"/>
              </a:solidFill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7332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2E398E"/>
                </a:solidFill>
              </a:rPr>
              <a:t>Acknowledgments</a:t>
            </a:r>
            <a:endParaRPr lang="en-US" dirty="0">
              <a:solidFill>
                <a:srgbClr val="2E398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Coordinated by the ECOG-ACRIN Cancer Research Group: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Peter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J. O’Dwyer, MD and Mitchell D. Schnall, MD, PhD, Group Co-Chairs</a:t>
            </a:r>
          </a:p>
          <a:p>
            <a:pPr marL="852488" indent="0">
              <a:spcAft>
                <a:spcPts val="1800"/>
              </a:spcAft>
              <a:buNone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Supported by the National Cancer Institute of the National Institutes of Health under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awards</a:t>
            </a:r>
            <a:r>
              <a:rPr lang="nn-NO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6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[author</a:t>
            </a:r>
            <a:r>
              <a:rPr lang="en-US" sz="1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please </a:t>
            </a:r>
            <a:r>
              <a:rPr lang="en-US" sz="16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the grant numbers listed in the acknowledgment section of the face page spreadsheet provided by the EA Publications Department or contact ea.opspublications@jimmy.harvard.edu] </a:t>
            </a:r>
            <a:r>
              <a:rPr lang="en-US" sz="1600" dirty="0" smtClean="0">
                <a:solidFill>
                  <a:srgbClr val="06080A"/>
                </a:solidFill>
                <a:cs typeface="Arial" panose="020B0604020202020204" pitchFamily="34" charset="0"/>
              </a:rPr>
              <a:t>This 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content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is solely the responsibility of the authors and does not necessarily represent the official views of the National Institutes of 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Health.</a:t>
            </a:r>
            <a:endParaRPr lang="en-US" sz="16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endParaRPr lang="en-US" sz="16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104" y="2474359"/>
            <a:ext cx="798645" cy="76206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B78F35B-1AA9-4A88-97DB-748ED7B1ED1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1"/>
          <p:cNvSpPr txBox="1">
            <a:spLocks/>
          </p:cNvSpPr>
          <p:nvPr/>
        </p:nvSpPr>
        <p:spPr>
          <a:xfrm>
            <a:off x="3821026" y="6402170"/>
            <a:ext cx="451608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chemeClr val="tx2"/>
                </a:solidFill>
                <a:ea typeface="Geneva" charset="-128"/>
              </a:rPr>
              <a:t>This presentation is the intellectual property of the author/presenter. Contact (insert email) for permission to reprint and/or distribute.</a:t>
            </a:r>
            <a:endParaRPr lang="en-US" sz="1000" dirty="0">
              <a:solidFill>
                <a:schemeClr val="tx2"/>
              </a:solidFill>
              <a:ea typeface="Geneva" charset="-128"/>
            </a:endParaRPr>
          </a:p>
        </p:txBody>
      </p:sp>
      <p:sp>
        <p:nvSpPr>
          <p:cNvPr id="7" name="Footer Placeholder 1"/>
          <p:cNvSpPr txBox="1">
            <a:spLocks/>
          </p:cNvSpPr>
          <p:nvPr/>
        </p:nvSpPr>
        <p:spPr>
          <a:xfrm>
            <a:off x="9187813" y="6441440"/>
            <a:ext cx="2574695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chemeClr val="tx2"/>
                </a:solidFill>
                <a:ea typeface="Geneva" charset="-128"/>
              </a:rPr>
              <a:t>If</a:t>
            </a:r>
            <a:r>
              <a:rPr lang="en-US" sz="1000" baseline="0" dirty="0" smtClean="0">
                <a:solidFill>
                  <a:schemeClr val="tx2"/>
                </a:solidFill>
                <a:ea typeface="Geneva" charset="-128"/>
              </a:rPr>
              <a:t> using institutional logo, insert here</a:t>
            </a:r>
            <a:endParaRPr lang="en-US" sz="1000" dirty="0">
              <a:solidFill>
                <a:schemeClr val="tx2"/>
              </a:solidFill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24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ay Background PMS 7541">
  <a:themeElements>
    <a:clrScheme name="Grey EA">
      <a:dk1>
        <a:srgbClr val="C1C1C1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11653</TotalTime>
  <Words>333</Words>
  <Application>Microsoft Office PowerPoint</Application>
  <PresentationFormat>Widescreen</PresentationFormat>
  <Paragraphs>39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Geneva</vt:lpstr>
      <vt:lpstr>RotisSerif</vt:lpstr>
      <vt:lpstr>Wingdings</vt:lpstr>
      <vt:lpstr>Gray Background PMS 7541</vt:lpstr>
      <vt:lpstr>PowerPoint Presentation</vt:lpstr>
      <vt:lpstr>PowerPoint Presentation</vt:lpstr>
      <vt:lpstr>PowerPoint Presentation</vt:lpstr>
      <vt:lpstr>PowerPoint Presentation</vt:lpstr>
      <vt:lpstr>Section Divider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Dragaud, Diane</dc:creator>
  <cp:lastModifiedBy>Dragaud, Diane</cp:lastModifiedBy>
  <cp:revision>532</cp:revision>
  <cp:lastPrinted>2018-12-07T19:48:52Z</cp:lastPrinted>
  <dcterms:created xsi:type="dcterms:W3CDTF">2014-09-11T11:06:34Z</dcterms:created>
  <dcterms:modified xsi:type="dcterms:W3CDTF">2021-04-21T17:22:24Z</dcterms:modified>
</cp:coreProperties>
</file>